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notesSlides/notesSlide8.xml" ContentType="application/vnd.openxmlformats-officedocument.presentationml.notesSlide+xml"/>
  <Override PartName="/ppt/charts/chart3.xml" ContentType="application/vnd.openxmlformats-officedocument.drawingml.chart+xml"/>
  <Override PartName="/ppt/theme/themeOverride2.xml" ContentType="application/vnd.openxmlformats-officedocument.themeOverride+xml"/>
  <Override PartName="/ppt/notesSlides/notesSlide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31" r:id="rId1"/>
  </p:sldMasterIdLst>
  <p:notesMasterIdLst>
    <p:notesMasterId r:id="rId19"/>
  </p:notesMasterIdLst>
  <p:sldIdLst>
    <p:sldId id="28133" r:id="rId2"/>
    <p:sldId id="372" r:id="rId3"/>
    <p:sldId id="256" r:id="rId4"/>
    <p:sldId id="28278" r:id="rId5"/>
    <p:sldId id="28279" r:id="rId6"/>
    <p:sldId id="28280" r:id="rId7"/>
    <p:sldId id="28281" r:id="rId8"/>
    <p:sldId id="28277" r:id="rId9"/>
    <p:sldId id="28243" r:id="rId10"/>
    <p:sldId id="371" r:id="rId11"/>
    <p:sldId id="28276" r:id="rId12"/>
    <p:sldId id="259" r:id="rId13"/>
    <p:sldId id="28269" r:id="rId14"/>
    <p:sldId id="28270" r:id="rId15"/>
    <p:sldId id="28266" r:id="rId16"/>
    <p:sldId id="28268" r:id="rId17"/>
    <p:sldId id="28274"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15B880D-7F06-D1B6-33B3-7D4CFA344F37}" name="Nick Parkinson" initials="NP" userId="S::nick.parkinson@grattaninstitute.edu.au::73475ed7-400d-47b1-b1ba-e3ba4c11c793" providerId="AD"/>
  <p188:author id="{FC027A25-491E-F020-8D4D-24B2035FFD33}" name="Kat Clay" initials="KC" userId="S::kat.clay@grattaninstitute.edu.au::98d84789-129b-4d4d-9a75-a87bac8c8fd2" providerId="AD"/>
  <p188:author id="{BBC73930-85C5-0C33-1D9E-67AD7247DA5D}" name="Amy Haywood" initials="AH" userId="S::amy.haywood@grattaninstitute.edu.au::1216c4c9-9f52-4931-8aaa-4942e3215d60" providerId="AD"/>
  <p188:author id="{FF0738EB-0288-C55F-DDB3-0781CF286404}" name="Jordana Hunter" initials="JH" userId="b7b944d22e1aff43"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ate Griffiths"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E83E09"/>
    <a:srgbClr val="65090F"/>
    <a:srgbClr val="0105E6"/>
    <a:srgbClr val="F5B50C"/>
    <a:srgbClr val="A1253E"/>
    <a:srgbClr val="F7DED4"/>
    <a:srgbClr val="000000"/>
    <a:srgbClr val="AB3D53"/>
    <a:srgbClr val="D458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63" autoAdjust="0"/>
    <p:restoredTop sz="89351" autoAdjust="0"/>
  </p:normalViewPr>
  <p:slideViewPr>
    <p:cSldViewPr snapToGrid="0" snapToObjects="1">
      <p:cViewPr varScale="1">
        <p:scale>
          <a:sx n="109" d="100"/>
          <a:sy n="109" d="100"/>
        </p:scale>
        <p:origin x="952" y="192"/>
      </p:cViewPr>
      <p:guideLst>
        <p:guide pos="3840"/>
        <p:guide orient="horz" pos="216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4109"/>
    </p:cViewPr>
  </p:sorterViewPr>
  <p:notesViewPr>
    <p:cSldViewPr snapToGrid="0" snapToObjects="1">
      <p:cViewPr varScale="1">
        <p:scale>
          <a:sx n="94" d="100"/>
          <a:sy n="94" d="100"/>
        </p:scale>
        <p:origin x="6192" y="101"/>
      </p:cViewPr>
      <p:guideLst/>
    </p:cSldViewPr>
  </p:notesViewPr>
  <p:gridSpacing cx="360000" cy="3600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AUD</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AA04-5042-9BE1-9E963EF343C4}"/>
              </c:ext>
            </c:extLst>
          </c:dPt>
          <c:dLbls>
            <c:dLbl>
              <c:idx val="0"/>
              <c:numFmt formatCode="&quot;$&quot;#,##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accent2"/>
                      </a:solidFill>
                      <a:latin typeface="+mn-lt"/>
                      <a:ea typeface="+mn-ea"/>
                      <a:cs typeface="Arial" panose="020B060402020202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AA04-5042-9BE1-9E963EF343C4}"/>
                </c:ext>
              </c:extLst>
            </c:dLbl>
            <c:numFmt formatCode="&quot;$&quot;#,##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accent1"/>
                    </a:solidFill>
                    <a:latin typeface="+mn-lt"/>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Sheet1!$A$2:$A$11</c:f>
              <c:strCache>
                <c:ptCount val="10"/>
                <c:pt idx="0">
                  <c:v>Australia</c:v>
                </c:pt>
                <c:pt idx="1">
                  <c:v>Hong Kong</c:v>
                </c:pt>
                <c:pt idx="2">
                  <c:v>Singapore</c:v>
                </c:pt>
                <c:pt idx="3">
                  <c:v>Ireland</c:v>
                </c:pt>
                <c:pt idx="4">
                  <c:v>United States</c:v>
                </c:pt>
                <c:pt idx="5">
                  <c:v>Italy</c:v>
                </c:pt>
                <c:pt idx="6">
                  <c:v>Bermuda</c:v>
                </c:pt>
                <c:pt idx="7">
                  <c:v>Norway</c:v>
                </c:pt>
                <c:pt idx="8">
                  <c:v>New Zealand</c:v>
                </c:pt>
                <c:pt idx="9">
                  <c:v>Iceland</c:v>
                </c:pt>
              </c:strCache>
            </c:strRef>
          </c:cat>
          <c:val>
            <c:numRef>
              <c:f>Sheet1!$B$2:$B$11</c:f>
              <c:numCache>
                <c:formatCode>General</c:formatCode>
                <c:ptCount val="10"/>
                <c:pt idx="0">
                  <c:v>1635.0367064920108</c:v>
                </c:pt>
                <c:pt idx="1">
                  <c:v>1284.4249316251619</c:v>
                </c:pt>
                <c:pt idx="2">
                  <c:v>1180.4807830718296</c:v>
                </c:pt>
                <c:pt idx="3">
                  <c:v>892.19807110983152</c:v>
                </c:pt>
                <c:pt idx="4">
                  <c:v>809.15503094861094</c:v>
                </c:pt>
                <c:pt idx="5">
                  <c:v>678.40794587591768</c:v>
                </c:pt>
                <c:pt idx="6">
                  <c:v>645.28573484957531</c:v>
                </c:pt>
                <c:pt idx="7">
                  <c:v>600.64776162372243</c:v>
                </c:pt>
                <c:pt idx="8">
                  <c:v>584.45372103066074</c:v>
                </c:pt>
                <c:pt idx="9">
                  <c:v>555.62113142363614</c:v>
                </c:pt>
              </c:numCache>
            </c:numRef>
          </c:val>
          <c:extLst>
            <c:ext xmlns:c16="http://schemas.microsoft.com/office/drawing/2014/chart" uri="{C3380CC4-5D6E-409C-BE32-E72D297353CC}">
              <c16:uniqueId val="{00000002-AA04-5042-9BE1-9E963EF343C4}"/>
            </c:ext>
          </c:extLst>
        </c:ser>
        <c:dLbls>
          <c:showLegendKey val="0"/>
          <c:showVal val="0"/>
          <c:showCatName val="0"/>
          <c:showSerName val="0"/>
          <c:showPercent val="0"/>
          <c:showBubbleSize val="0"/>
        </c:dLbls>
        <c:gapWidth val="55"/>
        <c:overlap val="-5"/>
        <c:axId val="342402176"/>
        <c:axId val="342778624"/>
      </c:barChart>
      <c:catAx>
        <c:axId val="342402176"/>
        <c:scaling>
          <c:orientation val="maxMin"/>
        </c:scaling>
        <c:delete val="0"/>
        <c:axPos val="l"/>
        <c:numFmt formatCode="General" sourceLinked="1"/>
        <c:majorTickMark val="none"/>
        <c:minorTickMark val="none"/>
        <c:tickLblPos val="nextTo"/>
        <c:spPr>
          <a:noFill/>
          <a:ln w="6350" cap="flat" cmpd="sng" algn="ctr">
            <a:solidFill>
              <a:schemeClr val="tx1"/>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Arial" panose="020B0604020202020204" pitchFamily="34" charset="0"/>
              </a:defRPr>
            </a:pPr>
            <a:endParaRPr lang="en-US"/>
          </a:p>
        </c:txPr>
        <c:crossAx val="342778624"/>
        <c:crosses val="autoZero"/>
        <c:auto val="0"/>
        <c:lblAlgn val="ctr"/>
        <c:lblOffset val="100"/>
        <c:tickLblSkip val="1"/>
        <c:noMultiLvlLbl val="0"/>
      </c:catAx>
      <c:valAx>
        <c:axId val="342778624"/>
        <c:scaling>
          <c:orientation val="minMax"/>
          <c:max val="2000"/>
          <c:min val="0"/>
        </c:scaling>
        <c:delete val="0"/>
        <c:axPos val="b"/>
        <c:majorGridlines>
          <c:spPr>
            <a:ln w="6350" cap="flat" cmpd="sng" algn="ctr">
              <a:solidFill>
                <a:srgbClr val="6A737B">
                  <a:lumMod val="40000"/>
                  <a:lumOff val="60000"/>
                </a:srgbClr>
              </a:solidFill>
              <a:prstDash val="solid"/>
              <a:round/>
            </a:ln>
            <a:effectLst/>
          </c:spPr>
        </c:majorGridlines>
        <c:numFmt formatCode="&quot;$&quot;#,##0" sourceLinked="0"/>
        <c:majorTickMark val="out"/>
        <c:minorTickMark val="none"/>
        <c:tickLblPos val="nextTo"/>
        <c:spPr>
          <a:noFill/>
          <a:ln w="6350" cap="flat" cmpd="sng" algn="ctr">
            <a:no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Arial" panose="020B0604020202020204" pitchFamily="34" charset="0"/>
              </a:defRPr>
            </a:pPr>
            <a:endParaRPr lang="en-US"/>
          </a:p>
        </c:txPr>
        <c:crossAx val="342402176"/>
        <c:crosses val="max"/>
        <c:crossBetween val="between"/>
        <c:majorUnit val="500"/>
      </c:valAx>
      <c:spPr>
        <a:noFill/>
        <a:ln w="25400">
          <a:noFill/>
        </a:ln>
        <a:effectLst/>
      </c:spPr>
    </c:plotArea>
    <c:plotVisOnly val="1"/>
    <c:dispBlanksAs val="gap"/>
    <c:showDLblsOverMax val="0"/>
  </c:chart>
  <c:spPr>
    <a:noFill/>
    <a:ln w="6350" cap="flat" cmpd="sng" algn="ctr">
      <a:noFill/>
      <a:prstDash val="solid"/>
      <a:miter lim="800000"/>
    </a:ln>
    <a:effectLst/>
  </c:spPr>
  <c:txPr>
    <a:bodyPr/>
    <a:lstStyle/>
    <a:p>
      <a:pPr>
        <a:defRPr sz="1800">
          <a:latin typeface="+mn-lt"/>
          <a:cs typeface="Arial"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Sheet1!$A$2</c:f>
              <c:strCache>
                <c:ptCount val="1"/>
                <c:pt idx="0">
                  <c:v>Live less than 250m from venue with pokies</c:v>
                </c:pt>
              </c:strCache>
            </c:strRef>
          </c:tx>
          <c:spPr>
            <a:solidFill>
              <a:srgbClr val="EF7900"/>
            </a:solidFill>
            <a:ln w="19050" cap="flat" cmpd="sng" algn="ctr">
              <a:solidFill>
                <a:srgbClr val="FFFFFF"/>
              </a:solidFill>
              <a:prstDash val="solid"/>
              <a:miter lim="800000"/>
            </a:ln>
            <a:effectLst/>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Sheet1!$B$1:$D$1</c:f>
              <c:strCache>
                <c:ptCount val="3"/>
                <c:pt idx="0">
                  <c:v>Been feeling happy</c:v>
                </c:pt>
                <c:pt idx="1">
                  <c:v>Poor mental health</c:v>
                </c:pt>
                <c:pt idx="2">
                  <c:v>Financial hardship</c:v>
                </c:pt>
              </c:strCache>
            </c:strRef>
          </c:cat>
          <c:val>
            <c:numRef>
              <c:f>Sheet1!$B$2:$D$2</c:f>
              <c:numCache>
                <c:formatCode>0%</c:formatCode>
                <c:ptCount val="3"/>
                <c:pt idx="0">
                  <c:v>-9.2783505154639165E-2</c:v>
                </c:pt>
                <c:pt idx="1">
                  <c:v>0.28865979381443296</c:v>
                </c:pt>
                <c:pt idx="2">
                  <c:v>0.32</c:v>
                </c:pt>
              </c:numCache>
            </c:numRef>
          </c:val>
          <c:extLst>
            <c:ext xmlns:c16="http://schemas.microsoft.com/office/drawing/2014/chart" uri="{C3380CC4-5D6E-409C-BE32-E72D297353CC}">
              <c16:uniqueId val="{00000000-8AE3-3240-BECE-B5733FA442BB}"/>
            </c:ext>
          </c:extLst>
        </c:ser>
        <c:dLbls>
          <c:showLegendKey val="0"/>
          <c:showVal val="0"/>
          <c:showCatName val="0"/>
          <c:showSerName val="0"/>
          <c:showPercent val="0"/>
          <c:showBubbleSize val="0"/>
        </c:dLbls>
        <c:gapWidth val="100"/>
        <c:overlap val="-5"/>
        <c:axId val="324265856"/>
        <c:axId val="327427200"/>
      </c:barChart>
      <c:catAx>
        <c:axId val="324265856"/>
        <c:scaling>
          <c:orientation val="minMax"/>
        </c:scaling>
        <c:delete val="0"/>
        <c:axPos val="b"/>
        <c:numFmt formatCode="General" sourceLinked="1"/>
        <c:majorTickMark val="none"/>
        <c:minorTickMark val="none"/>
        <c:tickLblPos val="low"/>
        <c:spPr>
          <a:ln>
            <a:solidFill>
              <a:schemeClr val="tx1"/>
            </a:solidFill>
          </a:ln>
        </c:spPr>
        <c:txPr>
          <a:bodyPr/>
          <a:lstStyle/>
          <a:p>
            <a:pPr>
              <a:defRPr sz="1800" baseline="0">
                <a:latin typeface="Avenir Next LT Pro" panose="020B0504020202020204" pitchFamily="34" charset="0"/>
              </a:defRPr>
            </a:pPr>
            <a:endParaRPr lang="en-US"/>
          </a:p>
        </c:txPr>
        <c:crossAx val="327427200"/>
        <c:crosses val="autoZero"/>
        <c:auto val="1"/>
        <c:lblAlgn val="ctr"/>
        <c:lblOffset val="100"/>
        <c:noMultiLvlLbl val="0"/>
      </c:catAx>
      <c:valAx>
        <c:axId val="327427200"/>
        <c:scaling>
          <c:orientation val="minMax"/>
        </c:scaling>
        <c:delete val="0"/>
        <c:axPos val="l"/>
        <c:majorGridlines>
          <c:spPr>
            <a:ln>
              <a:solidFill>
                <a:srgbClr val="6A737B">
                  <a:lumMod val="40000"/>
                  <a:lumOff val="60000"/>
                </a:srgbClr>
              </a:solidFill>
            </a:ln>
          </c:spPr>
        </c:majorGridlines>
        <c:numFmt formatCode="0%" sourceLinked="1"/>
        <c:majorTickMark val="out"/>
        <c:minorTickMark val="none"/>
        <c:tickLblPos val="nextTo"/>
        <c:spPr>
          <a:ln>
            <a:noFill/>
          </a:ln>
        </c:spPr>
        <c:txPr>
          <a:bodyPr/>
          <a:lstStyle/>
          <a:p>
            <a:pPr>
              <a:defRPr sz="1800" baseline="0">
                <a:latin typeface="Avenir Next LT Pro" panose="020B0504020202020204" pitchFamily="34" charset="0"/>
              </a:defRPr>
            </a:pPr>
            <a:endParaRPr lang="en-US"/>
          </a:p>
        </c:txPr>
        <c:crossAx val="324265856"/>
        <c:crosses val="autoZero"/>
        <c:crossBetween val="between"/>
        <c:majorUnit val="0.1"/>
      </c:valAx>
    </c:plotArea>
    <c:plotVisOnly val="1"/>
    <c:dispBlanksAs val="gap"/>
    <c:showDLblsOverMax val="0"/>
  </c:chart>
  <c:txPr>
    <a:bodyPr/>
    <a:lstStyle/>
    <a:p>
      <a:pPr>
        <a:defRPr sz="180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353496829539582E-2"/>
          <c:y val="3.2352610310918344E-2"/>
          <c:w val="0.88546614258809042"/>
          <c:h val="0.86425136918618084"/>
        </c:manualLayout>
      </c:layout>
      <c:lineChart>
        <c:grouping val="standard"/>
        <c:varyColors val="0"/>
        <c:ser>
          <c:idx val="4"/>
          <c:order val="4"/>
          <c:tx>
            <c:strRef>
              <c:f>Sheet1!$F$2</c:f>
              <c:strCache>
                <c:ptCount val="1"/>
                <c:pt idx="0">
                  <c:v>Average pre (metro + regional summed)</c:v>
                </c:pt>
              </c:strCache>
            </c:strRef>
          </c:tx>
          <c:spPr>
            <a:ln w="38100">
              <a:solidFill>
                <a:srgbClr val="EF7900"/>
              </a:solidFill>
            </a:ln>
          </c:spPr>
          <c:marker>
            <c:symbol val="none"/>
          </c:marker>
          <c:cat>
            <c:strRef>
              <c:f>Sheet1!$A$3:$A$26</c:f>
              <c:strCache>
                <c:ptCount val="24"/>
                <c:pt idx="0">
                  <c:v>Midnight</c:v>
                </c:pt>
                <c:pt idx="1">
                  <c:v>1am</c:v>
                </c:pt>
                <c:pt idx="2">
                  <c:v>2am</c:v>
                </c:pt>
                <c:pt idx="3">
                  <c:v>3am</c:v>
                </c:pt>
                <c:pt idx="4">
                  <c:v>4am</c:v>
                </c:pt>
                <c:pt idx="5">
                  <c:v>5am</c:v>
                </c:pt>
                <c:pt idx="6">
                  <c:v>6am</c:v>
                </c:pt>
                <c:pt idx="7">
                  <c:v>7am</c:v>
                </c:pt>
                <c:pt idx="8">
                  <c:v>8am</c:v>
                </c:pt>
                <c:pt idx="9">
                  <c:v>9am</c:v>
                </c:pt>
                <c:pt idx="10">
                  <c:v>10am</c:v>
                </c:pt>
                <c:pt idx="11">
                  <c:v>11am</c:v>
                </c:pt>
                <c:pt idx="12">
                  <c:v>Noon</c:v>
                </c:pt>
                <c:pt idx="13">
                  <c:v>1pm</c:v>
                </c:pt>
                <c:pt idx="14">
                  <c:v>2pm</c:v>
                </c:pt>
                <c:pt idx="15">
                  <c:v>3pm</c:v>
                </c:pt>
                <c:pt idx="16">
                  <c:v>4pm</c:v>
                </c:pt>
                <c:pt idx="17">
                  <c:v>5pm</c:v>
                </c:pt>
                <c:pt idx="18">
                  <c:v>6pm</c:v>
                </c:pt>
                <c:pt idx="19">
                  <c:v>7pm</c:v>
                </c:pt>
                <c:pt idx="20">
                  <c:v>8pm</c:v>
                </c:pt>
                <c:pt idx="21">
                  <c:v>9pm</c:v>
                </c:pt>
                <c:pt idx="22">
                  <c:v>10pm</c:v>
                </c:pt>
                <c:pt idx="23">
                  <c:v>11pm</c:v>
                </c:pt>
              </c:strCache>
            </c:strRef>
          </c:cat>
          <c:val>
            <c:numRef>
              <c:f>Sheet1!$F$3:$F$26</c:f>
              <c:numCache>
                <c:formatCode>_-* #,##0_-;\-* #,##0_-;_-* "-"??_-;_-@_-</c:formatCode>
                <c:ptCount val="24"/>
                <c:pt idx="0">
                  <c:v>3019</c:v>
                </c:pt>
                <c:pt idx="1">
                  <c:v>1537.5</c:v>
                </c:pt>
                <c:pt idx="2">
                  <c:v>843</c:v>
                </c:pt>
                <c:pt idx="3">
                  <c:v>739.5</c:v>
                </c:pt>
                <c:pt idx="4">
                  <c:v>1003</c:v>
                </c:pt>
                <c:pt idx="5">
                  <c:v>945</c:v>
                </c:pt>
                <c:pt idx="6">
                  <c:v>488.5</c:v>
                </c:pt>
                <c:pt idx="7">
                  <c:v>500.5</c:v>
                </c:pt>
                <c:pt idx="8">
                  <c:v>687.5</c:v>
                </c:pt>
                <c:pt idx="9">
                  <c:v>1181</c:v>
                </c:pt>
                <c:pt idx="10">
                  <c:v>2095.5</c:v>
                </c:pt>
                <c:pt idx="11">
                  <c:v>1946.5</c:v>
                </c:pt>
                <c:pt idx="12">
                  <c:v>1561</c:v>
                </c:pt>
                <c:pt idx="13">
                  <c:v>1595.5</c:v>
                </c:pt>
                <c:pt idx="14">
                  <c:v>1654</c:v>
                </c:pt>
                <c:pt idx="15">
                  <c:v>1924.5</c:v>
                </c:pt>
                <c:pt idx="16">
                  <c:v>1477</c:v>
                </c:pt>
                <c:pt idx="17">
                  <c:v>1692</c:v>
                </c:pt>
                <c:pt idx="18">
                  <c:v>3255</c:v>
                </c:pt>
                <c:pt idx="19">
                  <c:v>4403.5</c:v>
                </c:pt>
                <c:pt idx="20">
                  <c:v>4387</c:v>
                </c:pt>
                <c:pt idx="21">
                  <c:v>4540</c:v>
                </c:pt>
                <c:pt idx="22">
                  <c:v>4730.5</c:v>
                </c:pt>
                <c:pt idx="23">
                  <c:v>4923.5</c:v>
                </c:pt>
              </c:numCache>
            </c:numRef>
          </c:val>
          <c:smooth val="0"/>
          <c:extLst>
            <c:ext xmlns:c16="http://schemas.microsoft.com/office/drawing/2014/chart" uri="{C3380CC4-5D6E-409C-BE32-E72D297353CC}">
              <c16:uniqueId val="{00000000-8929-4A48-8246-AF8D4D5306A6}"/>
            </c:ext>
          </c:extLst>
        </c:ser>
        <c:ser>
          <c:idx val="9"/>
          <c:order val="9"/>
          <c:tx>
            <c:strRef>
              <c:f>Sheet1!$K$2</c:f>
              <c:strCache>
                <c:ptCount val="1"/>
                <c:pt idx="0">
                  <c:v>Average post (metro + regional summed)</c:v>
                </c:pt>
              </c:strCache>
            </c:strRef>
          </c:tx>
          <c:spPr>
            <a:ln w="38100">
              <a:solidFill>
                <a:srgbClr val="A1253E"/>
              </a:solidFill>
            </a:ln>
          </c:spPr>
          <c:marker>
            <c:symbol val="none"/>
          </c:marker>
          <c:cat>
            <c:strRef>
              <c:f>Sheet1!$A$3:$A$26</c:f>
              <c:strCache>
                <c:ptCount val="24"/>
                <c:pt idx="0">
                  <c:v>Midnight</c:v>
                </c:pt>
                <c:pt idx="1">
                  <c:v>1am</c:v>
                </c:pt>
                <c:pt idx="2">
                  <c:v>2am</c:v>
                </c:pt>
                <c:pt idx="3">
                  <c:v>3am</c:v>
                </c:pt>
                <c:pt idx="4">
                  <c:v>4am</c:v>
                </c:pt>
                <c:pt idx="5">
                  <c:v>5am</c:v>
                </c:pt>
                <c:pt idx="6">
                  <c:v>6am</c:v>
                </c:pt>
                <c:pt idx="7">
                  <c:v>7am</c:v>
                </c:pt>
                <c:pt idx="8">
                  <c:v>8am</c:v>
                </c:pt>
                <c:pt idx="9">
                  <c:v>9am</c:v>
                </c:pt>
                <c:pt idx="10">
                  <c:v>10am</c:v>
                </c:pt>
                <c:pt idx="11">
                  <c:v>11am</c:v>
                </c:pt>
                <c:pt idx="12">
                  <c:v>Noon</c:v>
                </c:pt>
                <c:pt idx="13">
                  <c:v>1pm</c:v>
                </c:pt>
                <c:pt idx="14">
                  <c:v>2pm</c:v>
                </c:pt>
                <c:pt idx="15">
                  <c:v>3pm</c:v>
                </c:pt>
                <c:pt idx="16">
                  <c:v>4pm</c:v>
                </c:pt>
                <c:pt idx="17">
                  <c:v>5pm</c:v>
                </c:pt>
                <c:pt idx="18">
                  <c:v>6pm</c:v>
                </c:pt>
                <c:pt idx="19">
                  <c:v>7pm</c:v>
                </c:pt>
                <c:pt idx="20">
                  <c:v>8pm</c:v>
                </c:pt>
                <c:pt idx="21">
                  <c:v>9pm</c:v>
                </c:pt>
                <c:pt idx="22">
                  <c:v>10pm</c:v>
                </c:pt>
                <c:pt idx="23">
                  <c:v>11pm</c:v>
                </c:pt>
              </c:strCache>
            </c:strRef>
          </c:cat>
          <c:val>
            <c:numRef>
              <c:f>Sheet1!$K$3:$K$26</c:f>
              <c:numCache>
                <c:formatCode>_-* #,##0_-;\-* #,##0_-;_-* "-"??_-;_-@_-</c:formatCode>
                <c:ptCount val="24"/>
                <c:pt idx="0">
                  <c:v>3519</c:v>
                </c:pt>
                <c:pt idx="1">
                  <c:v>1355</c:v>
                </c:pt>
                <c:pt idx="2">
                  <c:v>704.5</c:v>
                </c:pt>
                <c:pt idx="3">
                  <c:v>595.5</c:v>
                </c:pt>
                <c:pt idx="4">
                  <c:v>540.5</c:v>
                </c:pt>
                <c:pt idx="5">
                  <c:v>541</c:v>
                </c:pt>
                <c:pt idx="6">
                  <c:v>1305</c:v>
                </c:pt>
                <c:pt idx="7">
                  <c:v>1022</c:v>
                </c:pt>
                <c:pt idx="8">
                  <c:v>1613.5</c:v>
                </c:pt>
                <c:pt idx="9">
                  <c:v>2133</c:v>
                </c:pt>
                <c:pt idx="10">
                  <c:v>2936.5</c:v>
                </c:pt>
                <c:pt idx="11">
                  <c:v>2852.5</c:v>
                </c:pt>
                <c:pt idx="12">
                  <c:v>2492.5</c:v>
                </c:pt>
                <c:pt idx="13">
                  <c:v>2415</c:v>
                </c:pt>
                <c:pt idx="14">
                  <c:v>2449</c:v>
                </c:pt>
                <c:pt idx="15">
                  <c:v>2791</c:v>
                </c:pt>
                <c:pt idx="16">
                  <c:v>1473.5</c:v>
                </c:pt>
                <c:pt idx="17">
                  <c:v>1759.5</c:v>
                </c:pt>
                <c:pt idx="18">
                  <c:v>4349.5</c:v>
                </c:pt>
                <c:pt idx="19">
                  <c:v>6199</c:v>
                </c:pt>
                <c:pt idx="20">
                  <c:v>6876.5</c:v>
                </c:pt>
                <c:pt idx="21">
                  <c:v>8087</c:v>
                </c:pt>
                <c:pt idx="22">
                  <c:v>8523</c:v>
                </c:pt>
                <c:pt idx="23">
                  <c:v>8712.5</c:v>
                </c:pt>
              </c:numCache>
            </c:numRef>
          </c:val>
          <c:smooth val="0"/>
          <c:extLst>
            <c:ext xmlns:c16="http://schemas.microsoft.com/office/drawing/2014/chart" uri="{C3380CC4-5D6E-409C-BE32-E72D297353CC}">
              <c16:uniqueId val="{00000007-8929-4A48-8246-AF8D4D5306A6}"/>
            </c:ext>
          </c:extLst>
        </c:ser>
        <c:dLbls>
          <c:showLegendKey val="0"/>
          <c:showVal val="0"/>
          <c:showCatName val="0"/>
          <c:showSerName val="0"/>
          <c:showPercent val="0"/>
          <c:showBubbleSize val="0"/>
        </c:dLbls>
        <c:smooth val="0"/>
        <c:axId val="229103872"/>
        <c:axId val="250419840"/>
        <c:extLst>
          <c:ext xmlns:c15="http://schemas.microsoft.com/office/drawing/2012/chart" uri="{02D57815-91ED-43cb-92C2-25804820EDAC}">
            <c15:filteredLineSeries>
              <c15:ser>
                <c:idx val="0"/>
                <c:order val="0"/>
                <c:tx>
                  <c:strRef>
                    <c:extLst>
                      <c:ext uri="{02D57815-91ED-43cb-92C2-25804820EDAC}">
                        <c15:formulaRef>
                          <c15:sqref>Sheet1!$B$2</c15:sqref>
                        </c15:formulaRef>
                      </c:ext>
                    </c:extLst>
                    <c:strCache>
                      <c:ptCount val="1"/>
                      <c:pt idx="0">
                        <c:v>Apr-Jun 2016 (pre)</c:v>
                      </c:pt>
                    </c:strCache>
                  </c:strRef>
                </c:tx>
                <c:spPr>
                  <a:ln w="38100">
                    <a:solidFill>
                      <a:srgbClr val="A02226"/>
                    </a:solidFill>
                  </a:ln>
                </c:spPr>
                <c:marker>
                  <c:symbol val="none"/>
                </c:marker>
                <c:cat>
                  <c:strRef>
                    <c:extLst>
                      <c:ext uri="{02D57815-91ED-43cb-92C2-25804820EDAC}">
                        <c15:formulaRef>
                          <c15:sqref>Sheet1!$A$3:$A$26</c15:sqref>
                        </c15:formulaRef>
                      </c:ext>
                    </c:extLst>
                    <c:strCache>
                      <c:ptCount val="24"/>
                      <c:pt idx="0">
                        <c:v>Midnight</c:v>
                      </c:pt>
                      <c:pt idx="1">
                        <c:v>1am</c:v>
                      </c:pt>
                      <c:pt idx="2">
                        <c:v>2am</c:v>
                      </c:pt>
                      <c:pt idx="3">
                        <c:v>3am</c:v>
                      </c:pt>
                      <c:pt idx="4">
                        <c:v>4am</c:v>
                      </c:pt>
                      <c:pt idx="5">
                        <c:v>5am</c:v>
                      </c:pt>
                      <c:pt idx="6">
                        <c:v>6am</c:v>
                      </c:pt>
                      <c:pt idx="7">
                        <c:v>7am</c:v>
                      </c:pt>
                      <c:pt idx="8">
                        <c:v>8am</c:v>
                      </c:pt>
                      <c:pt idx="9">
                        <c:v>9am</c:v>
                      </c:pt>
                      <c:pt idx="10">
                        <c:v>10am</c:v>
                      </c:pt>
                      <c:pt idx="11">
                        <c:v>11am</c:v>
                      </c:pt>
                      <c:pt idx="12">
                        <c:v>Noon</c:v>
                      </c:pt>
                      <c:pt idx="13">
                        <c:v>1pm</c:v>
                      </c:pt>
                      <c:pt idx="14">
                        <c:v>2pm</c:v>
                      </c:pt>
                      <c:pt idx="15">
                        <c:v>3pm</c:v>
                      </c:pt>
                      <c:pt idx="16">
                        <c:v>4pm</c:v>
                      </c:pt>
                      <c:pt idx="17">
                        <c:v>5pm</c:v>
                      </c:pt>
                      <c:pt idx="18">
                        <c:v>6pm</c:v>
                      </c:pt>
                      <c:pt idx="19">
                        <c:v>7pm</c:v>
                      </c:pt>
                      <c:pt idx="20">
                        <c:v>8pm</c:v>
                      </c:pt>
                      <c:pt idx="21">
                        <c:v>9pm</c:v>
                      </c:pt>
                      <c:pt idx="22">
                        <c:v>10pm</c:v>
                      </c:pt>
                      <c:pt idx="23">
                        <c:v>11pm</c:v>
                      </c:pt>
                    </c:strCache>
                  </c:strRef>
                </c:cat>
                <c:val>
                  <c:numRef>
                    <c:extLst>
                      <c:ext uri="{02D57815-91ED-43cb-92C2-25804820EDAC}">
                        <c15:formulaRef>
                          <c15:sqref>Sheet1!$B$3:$B$26</c15:sqref>
                        </c15:formulaRef>
                      </c:ext>
                    </c:extLst>
                    <c:numCache>
                      <c:formatCode>_-* #,##0_-;\-* #,##0_-;_-* "-"??_-;_-@_-</c:formatCode>
                      <c:ptCount val="24"/>
                      <c:pt idx="0">
                        <c:v>2732</c:v>
                      </c:pt>
                      <c:pt idx="1">
                        <c:v>1709</c:v>
                      </c:pt>
                      <c:pt idx="2">
                        <c:v>1218</c:v>
                      </c:pt>
                      <c:pt idx="3">
                        <c:v>1075</c:v>
                      </c:pt>
                      <c:pt idx="4">
                        <c:v>1118</c:v>
                      </c:pt>
                      <c:pt idx="5">
                        <c:v>849</c:v>
                      </c:pt>
                      <c:pt idx="6">
                        <c:v>296</c:v>
                      </c:pt>
                      <c:pt idx="7">
                        <c:v>266</c:v>
                      </c:pt>
                      <c:pt idx="8">
                        <c:v>367</c:v>
                      </c:pt>
                      <c:pt idx="9">
                        <c:v>771</c:v>
                      </c:pt>
                      <c:pt idx="10">
                        <c:v>1440</c:v>
                      </c:pt>
                      <c:pt idx="11">
                        <c:v>1433</c:v>
                      </c:pt>
                      <c:pt idx="12">
                        <c:v>1093</c:v>
                      </c:pt>
                      <c:pt idx="13">
                        <c:v>1225</c:v>
                      </c:pt>
                      <c:pt idx="14">
                        <c:v>1230</c:v>
                      </c:pt>
                      <c:pt idx="15">
                        <c:v>1328</c:v>
                      </c:pt>
                      <c:pt idx="16">
                        <c:v>1036</c:v>
                      </c:pt>
                      <c:pt idx="17">
                        <c:v>1029</c:v>
                      </c:pt>
                      <c:pt idx="18">
                        <c:v>1798</c:v>
                      </c:pt>
                      <c:pt idx="19">
                        <c:v>2374</c:v>
                      </c:pt>
                      <c:pt idx="20">
                        <c:v>2828</c:v>
                      </c:pt>
                      <c:pt idx="21">
                        <c:v>3000</c:v>
                      </c:pt>
                      <c:pt idx="22">
                        <c:v>3411</c:v>
                      </c:pt>
                      <c:pt idx="23">
                        <c:v>3488</c:v>
                      </c:pt>
                    </c:numCache>
                  </c:numRef>
                </c:val>
                <c:smooth val="0"/>
                <c:extLst>
                  <c:ext xmlns:c16="http://schemas.microsoft.com/office/drawing/2014/chart" uri="{C3380CC4-5D6E-409C-BE32-E72D297353CC}">
                    <c16:uniqueId val="{00000004-E303-476E-B1D1-34916A464221}"/>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Sheet1!$C$2</c15:sqref>
                        </c15:formulaRef>
                      </c:ext>
                    </c:extLst>
                    <c:strCache>
                      <c:ptCount val="1"/>
                      <c:pt idx="0">
                        <c:v>Apr-Jun 2017 (pre)</c:v>
                      </c:pt>
                    </c:strCache>
                  </c:strRef>
                </c:tx>
                <c:spPr>
                  <a:ln w="38100">
                    <a:solidFill>
                      <a:srgbClr val="F68B33"/>
                    </a:solidFill>
                  </a:ln>
                </c:spPr>
                <c:marker>
                  <c:symbol val="none"/>
                </c:marker>
                <c:cat>
                  <c:strRef>
                    <c:extLst xmlns:c15="http://schemas.microsoft.com/office/drawing/2012/chart">
                      <c:ext xmlns:c15="http://schemas.microsoft.com/office/drawing/2012/chart" uri="{02D57815-91ED-43cb-92C2-25804820EDAC}">
                        <c15:formulaRef>
                          <c15:sqref>Sheet1!$A$3:$A$26</c15:sqref>
                        </c15:formulaRef>
                      </c:ext>
                    </c:extLst>
                    <c:strCache>
                      <c:ptCount val="24"/>
                      <c:pt idx="0">
                        <c:v>Midnight</c:v>
                      </c:pt>
                      <c:pt idx="1">
                        <c:v>1am</c:v>
                      </c:pt>
                      <c:pt idx="2">
                        <c:v>2am</c:v>
                      </c:pt>
                      <c:pt idx="3">
                        <c:v>3am</c:v>
                      </c:pt>
                      <c:pt idx="4">
                        <c:v>4am</c:v>
                      </c:pt>
                      <c:pt idx="5">
                        <c:v>5am</c:v>
                      </c:pt>
                      <c:pt idx="6">
                        <c:v>6am</c:v>
                      </c:pt>
                      <c:pt idx="7">
                        <c:v>7am</c:v>
                      </c:pt>
                      <c:pt idx="8">
                        <c:v>8am</c:v>
                      </c:pt>
                      <c:pt idx="9">
                        <c:v>9am</c:v>
                      </c:pt>
                      <c:pt idx="10">
                        <c:v>10am</c:v>
                      </c:pt>
                      <c:pt idx="11">
                        <c:v>11am</c:v>
                      </c:pt>
                      <c:pt idx="12">
                        <c:v>Noon</c:v>
                      </c:pt>
                      <c:pt idx="13">
                        <c:v>1pm</c:v>
                      </c:pt>
                      <c:pt idx="14">
                        <c:v>2pm</c:v>
                      </c:pt>
                      <c:pt idx="15">
                        <c:v>3pm</c:v>
                      </c:pt>
                      <c:pt idx="16">
                        <c:v>4pm</c:v>
                      </c:pt>
                      <c:pt idx="17">
                        <c:v>5pm</c:v>
                      </c:pt>
                      <c:pt idx="18">
                        <c:v>6pm</c:v>
                      </c:pt>
                      <c:pt idx="19">
                        <c:v>7pm</c:v>
                      </c:pt>
                      <c:pt idx="20">
                        <c:v>8pm</c:v>
                      </c:pt>
                      <c:pt idx="21">
                        <c:v>9pm</c:v>
                      </c:pt>
                      <c:pt idx="22">
                        <c:v>10pm</c:v>
                      </c:pt>
                      <c:pt idx="23">
                        <c:v>11pm</c:v>
                      </c:pt>
                    </c:strCache>
                  </c:strRef>
                </c:cat>
                <c:val>
                  <c:numRef>
                    <c:extLst xmlns:c15="http://schemas.microsoft.com/office/drawing/2012/chart">
                      <c:ext xmlns:c15="http://schemas.microsoft.com/office/drawing/2012/chart" uri="{02D57815-91ED-43cb-92C2-25804820EDAC}">
                        <c15:formulaRef>
                          <c15:sqref>Sheet1!$C$3:$C$26</c15:sqref>
                        </c15:formulaRef>
                      </c:ext>
                    </c:extLst>
                    <c:numCache>
                      <c:formatCode>_-* #,##0_-;\-* #,##0_-;_-* "-"??_-;_-@_-</c:formatCode>
                      <c:ptCount val="24"/>
                      <c:pt idx="0">
                        <c:v>1439</c:v>
                      </c:pt>
                      <c:pt idx="1">
                        <c:v>927</c:v>
                      </c:pt>
                      <c:pt idx="2">
                        <c:v>281</c:v>
                      </c:pt>
                      <c:pt idx="3">
                        <c:v>265</c:v>
                      </c:pt>
                      <c:pt idx="4">
                        <c:v>643</c:v>
                      </c:pt>
                      <c:pt idx="5">
                        <c:v>741</c:v>
                      </c:pt>
                      <c:pt idx="6">
                        <c:v>279</c:v>
                      </c:pt>
                      <c:pt idx="7">
                        <c:v>268</c:v>
                      </c:pt>
                      <c:pt idx="8">
                        <c:v>376</c:v>
                      </c:pt>
                      <c:pt idx="9">
                        <c:v>580</c:v>
                      </c:pt>
                      <c:pt idx="10">
                        <c:v>1300</c:v>
                      </c:pt>
                      <c:pt idx="11">
                        <c:v>1051</c:v>
                      </c:pt>
                      <c:pt idx="12">
                        <c:v>1087</c:v>
                      </c:pt>
                      <c:pt idx="13">
                        <c:v>851</c:v>
                      </c:pt>
                      <c:pt idx="14">
                        <c:v>967</c:v>
                      </c:pt>
                      <c:pt idx="15">
                        <c:v>1089</c:v>
                      </c:pt>
                      <c:pt idx="16">
                        <c:v>778</c:v>
                      </c:pt>
                      <c:pt idx="17">
                        <c:v>904</c:v>
                      </c:pt>
                      <c:pt idx="18">
                        <c:v>1761</c:v>
                      </c:pt>
                      <c:pt idx="19">
                        <c:v>2375</c:v>
                      </c:pt>
                      <c:pt idx="20">
                        <c:v>2108</c:v>
                      </c:pt>
                      <c:pt idx="21">
                        <c:v>2074</c:v>
                      </c:pt>
                      <c:pt idx="22">
                        <c:v>2084</c:v>
                      </c:pt>
                      <c:pt idx="23">
                        <c:v>2017</c:v>
                      </c:pt>
                    </c:numCache>
                  </c:numRef>
                </c:val>
                <c:smooth val="0"/>
                <c:extLst xmlns:c15="http://schemas.microsoft.com/office/drawing/2012/chart">
                  <c:ext xmlns:c16="http://schemas.microsoft.com/office/drawing/2014/chart" uri="{C3380CC4-5D6E-409C-BE32-E72D297353CC}">
                    <c16:uniqueId val="{00000006-E303-476E-B1D1-34916A464221}"/>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Sheet1!$D$2</c15:sqref>
                        </c15:formulaRef>
                      </c:ext>
                    </c:extLst>
                    <c:strCache>
                      <c:ptCount val="1"/>
                      <c:pt idx="0">
                        <c:v>Apr-Jun 2016 (pre)2</c:v>
                      </c:pt>
                    </c:strCache>
                  </c:strRef>
                </c:tx>
                <c:marker>
                  <c:symbol val="none"/>
                </c:marker>
                <c:cat>
                  <c:strRef>
                    <c:extLst xmlns:c15="http://schemas.microsoft.com/office/drawing/2012/chart">
                      <c:ext xmlns:c15="http://schemas.microsoft.com/office/drawing/2012/chart" uri="{02D57815-91ED-43cb-92C2-25804820EDAC}">
                        <c15:formulaRef>
                          <c15:sqref>Sheet1!$A$3:$A$26</c15:sqref>
                        </c15:formulaRef>
                      </c:ext>
                    </c:extLst>
                    <c:strCache>
                      <c:ptCount val="24"/>
                      <c:pt idx="0">
                        <c:v>Midnight</c:v>
                      </c:pt>
                      <c:pt idx="1">
                        <c:v>1am</c:v>
                      </c:pt>
                      <c:pt idx="2">
                        <c:v>2am</c:v>
                      </c:pt>
                      <c:pt idx="3">
                        <c:v>3am</c:v>
                      </c:pt>
                      <c:pt idx="4">
                        <c:v>4am</c:v>
                      </c:pt>
                      <c:pt idx="5">
                        <c:v>5am</c:v>
                      </c:pt>
                      <c:pt idx="6">
                        <c:v>6am</c:v>
                      </c:pt>
                      <c:pt idx="7">
                        <c:v>7am</c:v>
                      </c:pt>
                      <c:pt idx="8">
                        <c:v>8am</c:v>
                      </c:pt>
                      <c:pt idx="9">
                        <c:v>9am</c:v>
                      </c:pt>
                      <c:pt idx="10">
                        <c:v>10am</c:v>
                      </c:pt>
                      <c:pt idx="11">
                        <c:v>11am</c:v>
                      </c:pt>
                      <c:pt idx="12">
                        <c:v>Noon</c:v>
                      </c:pt>
                      <c:pt idx="13">
                        <c:v>1pm</c:v>
                      </c:pt>
                      <c:pt idx="14">
                        <c:v>2pm</c:v>
                      </c:pt>
                      <c:pt idx="15">
                        <c:v>3pm</c:v>
                      </c:pt>
                      <c:pt idx="16">
                        <c:v>4pm</c:v>
                      </c:pt>
                      <c:pt idx="17">
                        <c:v>5pm</c:v>
                      </c:pt>
                      <c:pt idx="18">
                        <c:v>6pm</c:v>
                      </c:pt>
                      <c:pt idx="19">
                        <c:v>7pm</c:v>
                      </c:pt>
                      <c:pt idx="20">
                        <c:v>8pm</c:v>
                      </c:pt>
                      <c:pt idx="21">
                        <c:v>9pm</c:v>
                      </c:pt>
                      <c:pt idx="22">
                        <c:v>10pm</c:v>
                      </c:pt>
                      <c:pt idx="23">
                        <c:v>11pm</c:v>
                      </c:pt>
                    </c:strCache>
                  </c:strRef>
                </c:cat>
                <c:val>
                  <c:numRef>
                    <c:extLst xmlns:c15="http://schemas.microsoft.com/office/drawing/2012/chart">
                      <c:ext xmlns:c15="http://schemas.microsoft.com/office/drawing/2012/chart" uri="{02D57815-91ED-43cb-92C2-25804820EDAC}">
                        <c15:formulaRef>
                          <c15:sqref>Sheet1!$D$3:$D$26</c15:sqref>
                        </c15:formulaRef>
                      </c:ext>
                    </c:extLst>
                    <c:numCache>
                      <c:formatCode>_-* #,##0.0_-;\-* #,##0.0_-;_-* "-"??_-;_-@_-</c:formatCode>
                      <c:ptCount val="24"/>
                      <c:pt idx="0">
                        <c:v>886</c:v>
                      </c:pt>
                      <c:pt idx="1">
                        <c:v>235</c:v>
                      </c:pt>
                      <c:pt idx="2">
                        <c:v>126</c:v>
                      </c:pt>
                      <c:pt idx="3">
                        <c:v>75</c:v>
                      </c:pt>
                      <c:pt idx="4">
                        <c:v>181</c:v>
                      </c:pt>
                      <c:pt idx="5">
                        <c:v>190</c:v>
                      </c:pt>
                      <c:pt idx="6">
                        <c:v>166</c:v>
                      </c:pt>
                      <c:pt idx="7">
                        <c:v>134</c:v>
                      </c:pt>
                      <c:pt idx="8">
                        <c:v>275</c:v>
                      </c:pt>
                      <c:pt idx="9">
                        <c:v>358</c:v>
                      </c:pt>
                      <c:pt idx="10">
                        <c:v>904</c:v>
                      </c:pt>
                      <c:pt idx="11">
                        <c:v>879</c:v>
                      </c:pt>
                      <c:pt idx="12">
                        <c:v>527</c:v>
                      </c:pt>
                      <c:pt idx="13">
                        <c:v>746</c:v>
                      </c:pt>
                      <c:pt idx="14">
                        <c:v>677</c:v>
                      </c:pt>
                      <c:pt idx="15">
                        <c:v>941</c:v>
                      </c:pt>
                      <c:pt idx="16">
                        <c:v>784</c:v>
                      </c:pt>
                      <c:pt idx="17">
                        <c:v>942</c:v>
                      </c:pt>
                      <c:pt idx="18">
                        <c:v>1644</c:v>
                      </c:pt>
                      <c:pt idx="19">
                        <c:v>2324</c:v>
                      </c:pt>
                      <c:pt idx="20">
                        <c:v>2260</c:v>
                      </c:pt>
                      <c:pt idx="21">
                        <c:v>2374</c:v>
                      </c:pt>
                      <c:pt idx="22">
                        <c:v>2219</c:v>
                      </c:pt>
                      <c:pt idx="23">
                        <c:v>2236</c:v>
                      </c:pt>
                    </c:numCache>
                  </c:numRef>
                </c:val>
                <c:smooth val="0"/>
                <c:extLst xmlns:c15="http://schemas.microsoft.com/office/drawing/2012/chart">
                  <c:ext xmlns:c16="http://schemas.microsoft.com/office/drawing/2014/chart" uri="{C3380CC4-5D6E-409C-BE32-E72D297353CC}">
                    <c16:uniqueId val="{00000008-E303-476E-B1D1-34916A464221}"/>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Sheet1!$E$2</c15:sqref>
                        </c15:formulaRef>
                      </c:ext>
                    </c:extLst>
                    <c:strCache>
                      <c:ptCount val="1"/>
                      <c:pt idx="0">
                        <c:v>Apr-Jun 2017 (pre)2</c:v>
                      </c:pt>
                    </c:strCache>
                  </c:strRef>
                </c:tx>
                <c:marker>
                  <c:symbol val="none"/>
                </c:marker>
                <c:cat>
                  <c:strRef>
                    <c:extLst xmlns:c15="http://schemas.microsoft.com/office/drawing/2012/chart">
                      <c:ext xmlns:c15="http://schemas.microsoft.com/office/drawing/2012/chart" uri="{02D57815-91ED-43cb-92C2-25804820EDAC}">
                        <c15:formulaRef>
                          <c15:sqref>Sheet1!$A$3:$A$26</c15:sqref>
                        </c15:formulaRef>
                      </c:ext>
                    </c:extLst>
                    <c:strCache>
                      <c:ptCount val="24"/>
                      <c:pt idx="0">
                        <c:v>Midnight</c:v>
                      </c:pt>
                      <c:pt idx="1">
                        <c:v>1am</c:v>
                      </c:pt>
                      <c:pt idx="2">
                        <c:v>2am</c:v>
                      </c:pt>
                      <c:pt idx="3">
                        <c:v>3am</c:v>
                      </c:pt>
                      <c:pt idx="4">
                        <c:v>4am</c:v>
                      </c:pt>
                      <c:pt idx="5">
                        <c:v>5am</c:v>
                      </c:pt>
                      <c:pt idx="6">
                        <c:v>6am</c:v>
                      </c:pt>
                      <c:pt idx="7">
                        <c:v>7am</c:v>
                      </c:pt>
                      <c:pt idx="8">
                        <c:v>8am</c:v>
                      </c:pt>
                      <c:pt idx="9">
                        <c:v>9am</c:v>
                      </c:pt>
                      <c:pt idx="10">
                        <c:v>10am</c:v>
                      </c:pt>
                      <c:pt idx="11">
                        <c:v>11am</c:v>
                      </c:pt>
                      <c:pt idx="12">
                        <c:v>Noon</c:v>
                      </c:pt>
                      <c:pt idx="13">
                        <c:v>1pm</c:v>
                      </c:pt>
                      <c:pt idx="14">
                        <c:v>2pm</c:v>
                      </c:pt>
                      <c:pt idx="15">
                        <c:v>3pm</c:v>
                      </c:pt>
                      <c:pt idx="16">
                        <c:v>4pm</c:v>
                      </c:pt>
                      <c:pt idx="17">
                        <c:v>5pm</c:v>
                      </c:pt>
                      <c:pt idx="18">
                        <c:v>6pm</c:v>
                      </c:pt>
                      <c:pt idx="19">
                        <c:v>7pm</c:v>
                      </c:pt>
                      <c:pt idx="20">
                        <c:v>8pm</c:v>
                      </c:pt>
                      <c:pt idx="21">
                        <c:v>9pm</c:v>
                      </c:pt>
                      <c:pt idx="22">
                        <c:v>10pm</c:v>
                      </c:pt>
                      <c:pt idx="23">
                        <c:v>11pm</c:v>
                      </c:pt>
                    </c:strCache>
                  </c:strRef>
                </c:cat>
                <c:val>
                  <c:numRef>
                    <c:extLst xmlns:c15="http://schemas.microsoft.com/office/drawing/2012/chart">
                      <c:ext xmlns:c15="http://schemas.microsoft.com/office/drawing/2012/chart" uri="{02D57815-91ED-43cb-92C2-25804820EDAC}">
                        <c15:formulaRef>
                          <c15:sqref>Sheet1!$E$3:$E$26</c15:sqref>
                        </c15:formulaRef>
                      </c:ext>
                    </c:extLst>
                    <c:numCache>
                      <c:formatCode>_-* #,##0.0_-;\-* #,##0.0_-;_-* "-"??_-;_-@_-</c:formatCode>
                      <c:ptCount val="24"/>
                      <c:pt idx="0">
                        <c:v>981</c:v>
                      </c:pt>
                      <c:pt idx="1">
                        <c:v>204</c:v>
                      </c:pt>
                      <c:pt idx="2">
                        <c:v>61</c:v>
                      </c:pt>
                      <c:pt idx="3">
                        <c:v>64</c:v>
                      </c:pt>
                      <c:pt idx="4">
                        <c:v>64</c:v>
                      </c:pt>
                      <c:pt idx="5">
                        <c:v>110</c:v>
                      </c:pt>
                      <c:pt idx="6">
                        <c:v>236</c:v>
                      </c:pt>
                      <c:pt idx="7">
                        <c:v>333</c:v>
                      </c:pt>
                      <c:pt idx="8">
                        <c:v>357</c:v>
                      </c:pt>
                      <c:pt idx="9">
                        <c:v>653</c:v>
                      </c:pt>
                      <c:pt idx="10">
                        <c:v>547</c:v>
                      </c:pt>
                      <c:pt idx="11">
                        <c:v>530</c:v>
                      </c:pt>
                      <c:pt idx="12">
                        <c:v>415</c:v>
                      </c:pt>
                      <c:pt idx="13">
                        <c:v>369</c:v>
                      </c:pt>
                      <c:pt idx="14">
                        <c:v>434</c:v>
                      </c:pt>
                      <c:pt idx="15">
                        <c:v>491</c:v>
                      </c:pt>
                      <c:pt idx="16">
                        <c:v>356</c:v>
                      </c:pt>
                      <c:pt idx="17">
                        <c:v>509</c:v>
                      </c:pt>
                      <c:pt idx="18">
                        <c:v>1307</c:v>
                      </c:pt>
                      <c:pt idx="19">
                        <c:v>1734</c:v>
                      </c:pt>
                      <c:pt idx="20">
                        <c:v>1578</c:v>
                      </c:pt>
                      <c:pt idx="21">
                        <c:v>1632</c:v>
                      </c:pt>
                      <c:pt idx="22">
                        <c:v>1747</c:v>
                      </c:pt>
                      <c:pt idx="23">
                        <c:v>2106</c:v>
                      </c:pt>
                    </c:numCache>
                  </c:numRef>
                </c:val>
                <c:smooth val="0"/>
                <c:extLst xmlns:c15="http://schemas.microsoft.com/office/drawing/2012/chart">
                  <c:ext xmlns:c16="http://schemas.microsoft.com/office/drawing/2014/chart" uri="{C3380CC4-5D6E-409C-BE32-E72D297353CC}">
                    <c16:uniqueId val="{00000006-5E02-4A5E-95E1-B522E7564327}"/>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Sheet1!$G$2</c15:sqref>
                        </c15:formulaRef>
                      </c:ext>
                    </c:extLst>
                    <c:strCache>
                      <c:ptCount val="1"/>
                      <c:pt idx="0">
                        <c:v>Apr-Jun 2018 (post)</c:v>
                      </c:pt>
                    </c:strCache>
                  </c:strRef>
                </c:tx>
                <c:spPr>
                  <a:ln w="38100">
                    <a:solidFill>
                      <a:srgbClr val="FFC35A"/>
                    </a:solidFill>
                  </a:ln>
                </c:spPr>
                <c:marker>
                  <c:symbol val="none"/>
                </c:marker>
                <c:cat>
                  <c:strRef>
                    <c:extLst xmlns:c15="http://schemas.microsoft.com/office/drawing/2012/chart">
                      <c:ext xmlns:c15="http://schemas.microsoft.com/office/drawing/2012/chart" uri="{02D57815-91ED-43cb-92C2-25804820EDAC}">
                        <c15:formulaRef>
                          <c15:sqref>Sheet1!$A$3:$A$26</c15:sqref>
                        </c15:formulaRef>
                      </c:ext>
                    </c:extLst>
                    <c:strCache>
                      <c:ptCount val="24"/>
                      <c:pt idx="0">
                        <c:v>Midnight</c:v>
                      </c:pt>
                      <c:pt idx="1">
                        <c:v>1am</c:v>
                      </c:pt>
                      <c:pt idx="2">
                        <c:v>2am</c:v>
                      </c:pt>
                      <c:pt idx="3">
                        <c:v>3am</c:v>
                      </c:pt>
                      <c:pt idx="4">
                        <c:v>4am</c:v>
                      </c:pt>
                      <c:pt idx="5">
                        <c:v>5am</c:v>
                      </c:pt>
                      <c:pt idx="6">
                        <c:v>6am</c:v>
                      </c:pt>
                      <c:pt idx="7">
                        <c:v>7am</c:v>
                      </c:pt>
                      <c:pt idx="8">
                        <c:v>8am</c:v>
                      </c:pt>
                      <c:pt idx="9">
                        <c:v>9am</c:v>
                      </c:pt>
                      <c:pt idx="10">
                        <c:v>10am</c:v>
                      </c:pt>
                      <c:pt idx="11">
                        <c:v>11am</c:v>
                      </c:pt>
                      <c:pt idx="12">
                        <c:v>Noon</c:v>
                      </c:pt>
                      <c:pt idx="13">
                        <c:v>1pm</c:v>
                      </c:pt>
                      <c:pt idx="14">
                        <c:v>2pm</c:v>
                      </c:pt>
                      <c:pt idx="15">
                        <c:v>3pm</c:v>
                      </c:pt>
                      <c:pt idx="16">
                        <c:v>4pm</c:v>
                      </c:pt>
                      <c:pt idx="17">
                        <c:v>5pm</c:v>
                      </c:pt>
                      <c:pt idx="18">
                        <c:v>6pm</c:v>
                      </c:pt>
                      <c:pt idx="19">
                        <c:v>7pm</c:v>
                      </c:pt>
                      <c:pt idx="20">
                        <c:v>8pm</c:v>
                      </c:pt>
                      <c:pt idx="21">
                        <c:v>9pm</c:v>
                      </c:pt>
                      <c:pt idx="22">
                        <c:v>10pm</c:v>
                      </c:pt>
                      <c:pt idx="23">
                        <c:v>11pm</c:v>
                      </c:pt>
                    </c:strCache>
                  </c:strRef>
                </c:cat>
                <c:val>
                  <c:numRef>
                    <c:extLst xmlns:c15="http://schemas.microsoft.com/office/drawing/2012/chart">
                      <c:ext xmlns:c15="http://schemas.microsoft.com/office/drawing/2012/chart" uri="{02D57815-91ED-43cb-92C2-25804820EDAC}">
                        <c15:formulaRef>
                          <c15:sqref>Sheet1!$G$3:$G$26</c15:sqref>
                        </c15:formulaRef>
                      </c:ext>
                    </c:extLst>
                    <c:numCache>
                      <c:formatCode>_-* #,##0_-;\-* #,##0_-;_-* "-"??_-;_-@_-</c:formatCode>
                      <c:ptCount val="24"/>
                      <c:pt idx="0">
                        <c:v>2864</c:v>
                      </c:pt>
                      <c:pt idx="1">
                        <c:v>1564</c:v>
                      </c:pt>
                      <c:pt idx="2">
                        <c:v>940</c:v>
                      </c:pt>
                      <c:pt idx="3">
                        <c:v>737</c:v>
                      </c:pt>
                      <c:pt idx="4">
                        <c:v>630</c:v>
                      </c:pt>
                      <c:pt idx="5">
                        <c:v>630</c:v>
                      </c:pt>
                      <c:pt idx="6">
                        <c:v>931</c:v>
                      </c:pt>
                      <c:pt idx="7">
                        <c:v>844</c:v>
                      </c:pt>
                      <c:pt idx="8">
                        <c:v>1030</c:v>
                      </c:pt>
                      <c:pt idx="9">
                        <c:v>1370</c:v>
                      </c:pt>
                      <c:pt idx="10">
                        <c:v>2029</c:v>
                      </c:pt>
                      <c:pt idx="11">
                        <c:v>1835</c:v>
                      </c:pt>
                      <c:pt idx="12">
                        <c:v>1287</c:v>
                      </c:pt>
                      <c:pt idx="13">
                        <c:v>1452</c:v>
                      </c:pt>
                      <c:pt idx="14">
                        <c:v>1398</c:v>
                      </c:pt>
                      <c:pt idx="15">
                        <c:v>1944</c:v>
                      </c:pt>
                      <c:pt idx="16">
                        <c:v>1339</c:v>
                      </c:pt>
                      <c:pt idx="17">
                        <c:v>1295</c:v>
                      </c:pt>
                      <c:pt idx="18">
                        <c:v>2571</c:v>
                      </c:pt>
                      <c:pt idx="19">
                        <c:v>3613</c:v>
                      </c:pt>
                      <c:pt idx="20">
                        <c:v>4110</c:v>
                      </c:pt>
                      <c:pt idx="21">
                        <c:v>4498</c:v>
                      </c:pt>
                      <c:pt idx="22">
                        <c:v>4682</c:v>
                      </c:pt>
                      <c:pt idx="23">
                        <c:v>4363</c:v>
                      </c:pt>
                    </c:numCache>
                  </c:numRef>
                </c:val>
                <c:smooth val="0"/>
                <c:extLst xmlns:c15="http://schemas.microsoft.com/office/drawing/2012/chart">
                  <c:ext xmlns:c16="http://schemas.microsoft.com/office/drawing/2014/chart" uri="{C3380CC4-5D6E-409C-BE32-E72D297353CC}">
                    <c16:uniqueId val="{00000001-8929-4A48-8246-AF8D4D5306A6}"/>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Sheet1!$H$2</c15:sqref>
                        </c15:formulaRef>
                      </c:ext>
                    </c:extLst>
                    <c:strCache>
                      <c:ptCount val="1"/>
                      <c:pt idx="0">
                        <c:v>Apr-Jun 2019 (post)</c:v>
                      </c:pt>
                    </c:strCache>
                  </c:strRef>
                </c:tx>
                <c:spPr>
                  <a:ln w="38100">
                    <a:solidFill>
                      <a:srgbClr val="FFC35A"/>
                    </a:solidFill>
                  </a:ln>
                </c:spPr>
                <c:marker>
                  <c:symbol val="none"/>
                </c:marker>
                <c:cat>
                  <c:strRef>
                    <c:extLst xmlns:c15="http://schemas.microsoft.com/office/drawing/2012/chart">
                      <c:ext xmlns:c15="http://schemas.microsoft.com/office/drawing/2012/chart" uri="{02D57815-91ED-43cb-92C2-25804820EDAC}">
                        <c15:formulaRef>
                          <c15:sqref>Sheet1!$A$3:$A$26</c15:sqref>
                        </c15:formulaRef>
                      </c:ext>
                    </c:extLst>
                    <c:strCache>
                      <c:ptCount val="24"/>
                      <c:pt idx="0">
                        <c:v>Midnight</c:v>
                      </c:pt>
                      <c:pt idx="1">
                        <c:v>1am</c:v>
                      </c:pt>
                      <c:pt idx="2">
                        <c:v>2am</c:v>
                      </c:pt>
                      <c:pt idx="3">
                        <c:v>3am</c:v>
                      </c:pt>
                      <c:pt idx="4">
                        <c:v>4am</c:v>
                      </c:pt>
                      <c:pt idx="5">
                        <c:v>5am</c:v>
                      </c:pt>
                      <c:pt idx="6">
                        <c:v>6am</c:v>
                      </c:pt>
                      <c:pt idx="7">
                        <c:v>7am</c:v>
                      </c:pt>
                      <c:pt idx="8">
                        <c:v>8am</c:v>
                      </c:pt>
                      <c:pt idx="9">
                        <c:v>9am</c:v>
                      </c:pt>
                      <c:pt idx="10">
                        <c:v>10am</c:v>
                      </c:pt>
                      <c:pt idx="11">
                        <c:v>11am</c:v>
                      </c:pt>
                      <c:pt idx="12">
                        <c:v>Noon</c:v>
                      </c:pt>
                      <c:pt idx="13">
                        <c:v>1pm</c:v>
                      </c:pt>
                      <c:pt idx="14">
                        <c:v>2pm</c:v>
                      </c:pt>
                      <c:pt idx="15">
                        <c:v>3pm</c:v>
                      </c:pt>
                      <c:pt idx="16">
                        <c:v>4pm</c:v>
                      </c:pt>
                      <c:pt idx="17">
                        <c:v>5pm</c:v>
                      </c:pt>
                      <c:pt idx="18">
                        <c:v>6pm</c:v>
                      </c:pt>
                      <c:pt idx="19">
                        <c:v>7pm</c:v>
                      </c:pt>
                      <c:pt idx="20">
                        <c:v>8pm</c:v>
                      </c:pt>
                      <c:pt idx="21">
                        <c:v>9pm</c:v>
                      </c:pt>
                      <c:pt idx="22">
                        <c:v>10pm</c:v>
                      </c:pt>
                      <c:pt idx="23">
                        <c:v>11pm</c:v>
                      </c:pt>
                    </c:strCache>
                  </c:strRef>
                </c:cat>
                <c:val>
                  <c:numRef>
                    <c:extLst xmlns:c15="http://schemas.microsoft.com/office/drawing/2012/chart">
                      <c:ext xmlns:c15="http://schemas.microsoft.com/office/drawing/2012/chart" uri="{02D57815-91ED-43cb-92C2-25804820EDAC}">
                        <c15:formulaRef>
                          <c15:sqref>Sheet1!$H$3:$H$26</c15:sqref>
                        </c15:formulaRef>
                      </c:ext>
                    </c:extLst>
                    <c:numCache>
                      <c:formatCode>_-* #,##0_-;\-* #,##0_-;_-* "-"??_-;_-@_-</c:formatCode>
                      <c:ptCount val="24"/>
                      <c:pt idx="0">
                        <c:v>1044</c:v>
                      </c:pt>
                      <c:pt idx="1">
                        <c:v>495</c:v>
                      </c:pt>
                      <c:pt idx="2">
                        <c:v>250</c:v>
                      </c:pt>
                      <c:pt idx="3">
                        <c:v>181</c:v>
                      </c:pt>
                      <c:pt idx="4">
                        <c:v>234</c:v>
                      </c:pt>
                      <c:pt idx="5">
                        <c:v>118</c:v>
                      </c:pt>
                      <c:pt idx="6">
                        <c:v>702</c:v>
                      </c:pt>
                      <c:pt idx="7">
                        <c:v>450</c:v>
                      </c:pt>
                      <c:pt idx="8">
                        <c:v>882</c:v>
                      </c:pt>
                      <c:pt idx="9">
                        <c:v>863</c:v>
                      </c:pt>
                      <c:pt idx="10">
                        <c:v>1576</c:v>
                      </c:pt>
                      <c:pt idx="11">
                        <c:v>1293</c:v>
                      </c:pt>
                      <c:pt idx="12">
                        <c:v>1076</c:v>
                      </c:pt>
                      <c:pt idx="13">
                        <c:v>969</c:v>
                      </c:pt>
                      <c:pt idx="14">
                        <c:v>1158</c:v>
                      </c:pt>
                      <c:pt idx="15">
                        <c:v>1342</c:v>
                      </c:pt>
                      <c:pt idx="16">
                        <c:v>705</c:v>
                      </c:pt>
                      <c:pt idx="17">
                        <c:v>900</c:v>
                      </c:pt>
                      <c:pt idx="18">
                        <c:v>2014</c:v>
                      </c:pt>
                      <c:pt idx="19">
                        <c:v>2866</c:v>
                      </c:pt>
                      <c:pt idx="20">
                        <c:v>3026</c:v>
                      </c:pt>
                      <c:pt idx="21">
                        <c:v>3031</c:v>
                      </c:pt>
                      <c:pt idx="22">
                        <c:v>2857</c:v>
                      </c:pt>
                      <c:pt idx="23">
                        <c:v>2292</c:v>
                      </c:pt>
                    </c:numCache>
                  </c:numRef>
                </c:val>
                <c:smooth val="0"/>
                <c:extLst xmlns:c15="http://schemas.microsoft.com/office/drawing/2012/chart">
                  <c:ext xmlns:c16="http://schemas.microsoft.com/office/drawing/2014/chart" uri="{C3380CC4-5D6E-409C-BE32-E72D297353CC}">
                    <c16:uniqueId val="{00000002-8929-4A48-8246-AF8D4D5306A6}"/>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Sheet1!$I$2</c15:sqref>
                        </c15:formulaRef>
                      </c:ext>
                    </c:extLst>
                    <c:strCache>
                      <c:ptCount val="1"/>
                      <c:pt idx="0">
                        <c:v>Apr-Jun 2018 (post)2</c:v>
                      </c:pt>
                    </c:strCache>
                  </c:strRef>
                </c:tx>
                <c:marker>
                  <c:symbol val="none"/>
                </c:marker>
                <c:cat>
                  <c:strRef>
                    <c:extLst xmlns:c15="http://schemas.microsoft.com/office/drawing/2012/chart">
                      <c:ext xmlns:c15="http://schemas.microsoft.com/office/drawing/2012/chart" uri="{02D57815-91ED-43cb-92C2-25804820EDAC}">
                        <c15:formulaRef>
                          <c15:sqref>Sheet1!$A$3:$A$26</c15:sqref>
                        </c15:formulaRef>
                      </c:ext>
                    </c:extLst>
                    <c:strCache>
                      <c:ptCount val="24"/>
                      <c:pt idx="0">
                        <c:v>Midnight</c:v>
                      </c:pt>
                      <c:pt idx="1">
                        <c:v>1am</c:v>
                      </c:pt>
                      <c:pt idx="2">
                        <c:v>2am</c:v>
                      </c:pt>
                      <c:pt idx="3">
                        <c:v>3am</c:v>
                      </c:pt>
                      <c:pt idx="4">
                        <c:v>4am</c:v>
                      </c:pt>
                      <c:pt idx="5">
                        <c:v>5am</c:v>
                      </c:pt>
                      <c:pt idx="6">
                        <c:v>6am</c:v>
                      </c:pt>
                      <c:pt idx="7">
                        <c:v>7am</c:v>
                      </c:pt>
                      <c:pt idx="8">
                        <c:v>8am</c:v>
                      </c:pt>
                      <c:pt idx="9">
                        <c:v>9am</c:v>
                      </c:pt>
                      <c:pt idx="10">
                        <c:v>10am</c:v>
                      </c:pt>
                      <c:pt idx="11">
                        <c:v>11am</c:v>
                      </c:pt>
                      <c:pt idx="12">
                        <c:v>Noon</c:v>
                      </c:pt>
                      <c:pt idx="13">
                        <c:v>1pm</c:v>
                      </c:pt>
                      <c:pt idx="14">
                        <c:v>2pm</c:v>
                      </c:pt>
                      <c:pt idx="15">
                        <c:v>3pm</c:v>
                      </c:pt>
                      <c:pt idx="16">
                        <c:v>4pm</c:v>
                      </c:pt>
                      <c:pt idx="17">
                        <c:v>5pm</c:v>
                      </c:pt>
                      <c:pt idx="18">
                        <c:v>6pm</c:v>
                      </c:pt>
                      <c:pt idx="19">
                        <c:v>7pm</c:v>
                      </c:pt>
                      <c:pt idx="20">
                        <c:v>8pm</c:v>
                      </c:pt>
                      <c:pt idx="21">
                        <c:v>9pm</c:v>
                      </c:pt>
                      <c:pt idx="22">
                        <c:v>10pm</c:v>
                      </c:pt>
                      <c:pt idx="23">
                        <c:v>11pm</c:v>
                      </c:pt>
                    </c:strCache>
                  </c:strRef>
                </c:cat>
                <c:val>
                  <c:numRef>
                    <c:extLst xmlns:c15="http://schemas.microsoft.com/office/drawing/2012/chart">
                      <c:ext xmlns:c15="http://schemas.microsoft.com/office/drawing/2012/chart" uri="{02D57815-91ED-43cb-92C2-25804820EDAC}">
                        <c15:formulaRef>
                          <c15:sqref>Sheet1!$I$3:$I$26</c15:sqref>
                        </c15:formulaRef>
                      </c:ext>
                    </c:extLst>
                    <c:numCache>
                      <c:formatCode>_-* #,##0.0_-;\-* #,##0.0_-;_-* "-"??_-;_-@_-</c:formatCode>
                      <c:ptCount val="24"/>
                      <c:pt idx="0">
                        <c:v>1658</c:v>
                      </c:pt>
                      <c:pt idx="1">
                        <c:v>425</c:v>
                      </c:pt>
                      <c:pt idx="2">
                        <c:v>190</c:v>
                      </c:pt>
                      <c:pt idx="3">
                        <c:v>261</c:v>
                      </c:pt>
                      <c:pt idx="4">
                        <c:v>199</c:v>
                      </c:pt>
                      <c:pt idx="5">
                        <c:v>272</c:v>
                      </c:pt>
                      <c:pt idx="6">
                        <c:v>291</c:v>
                      </c:pt>
                      <c:pt idx="7">
                        <c:v>330</c:v>
                      </c:pt>
                      <c:pt idx="8">
                        <c:v>524</c:v>
                      </c:pt>
                      <c:pt idx="9">
                        <c:v>968</c:v>
                      </c:pt>
                      <c:pt idx="10">
                        <c:v>1128</c:v>
                      </c:pt>
                      <c:pt idx="11">
                        <c:v>1289</c:v>
                      </c:pt>
                      <c:pt idx="12">
                        <c:v>1248</c:v>
                      </c:pt>
                      <c:pt idx="13">
                        <c:v>1329</c:v>
                      </c:pt>
                      <c:pt idx="14">
                        <c:v>1302</c:v>
                      </c:pt>
                      <c:pt idx="15">
                        <c:v>1178</c:v>
                      </c:pt>
                      <c:pt idx="16">
                        <c:v>370</c:v>
                      </c:pt>
                      <c:pt idx="17">
                        <c:v>579</c:v>
                      </c:pt>
                      <c:pt idx="18">
                        <c:v>1893</c:v>
                      </c:pt>
                      <c:pt idx="19">
                        <c:v>2725</c:v>
                      </c:pt>
                      <c:pt idx="20">
                        <c:v>3231</c:v>
                      </c:pt>
                      <c:pt idx="21">
                        <c:v>4582</c:v>
                      </c:pt>
                      <c:pt idx="22">
                        <c:v>5027</c:v>
                      </c:pt>
                      <c:pt idx="23">
                        <c:v>5334</c:v>
                      </c:pt>
                    </c:numCache>
                  </c:numRef>
                </c:val>
                <c:smooth val="0"/>
                <c:extLst xmlns:c15="http://schemas.microsoft.com/office/drawing/2012/chart">
                  <c:ext xmlns:c16="http://schemas.microsoft.com/office/drawing/2014/chart" uri="{C3380CC4-5D6E-409C-BE32-E72D297353CC}">
                    <c16:uniqueId val="{00000003-8929-4A48-8246-AF8D4D5306A6}"/>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Sheet1!$J$2</c15:sqref>
                        </c15:formulaRef>
                      </c:ext>
                    </c:extLst>
                    <c:strCache>
                      <c:ptCount val="1"/>
                      <c:pt idx="0">
                        <c:v>Apr-Jun 2019 (post)3</c:v>
                      </c:pt>
                    </c:strCache>
                  </c:strRef>
                </c:tx>
                <c:marker>
                  <c:symbol val="none"/>
                </c:marker>
                <c:cat>
                  <c:strRef>
                    <c:extLst xmlns:c15="http://schemas.microsoft.com/office/drawing/2012/chart">
                      <c:ext xmlns:c15="http://schemas.microsoft.com/office/drawing/2012/chart" uri="{02D57815-91ED-43cb-92C2-25804820EDAC}">
                        <c15:formulaRef>
                          <c15:sqref>Sheet1!$A$3:$A$26</c15:sqref>
                        </c15:formulaRef>
                      </c:ext>
                    </c:extLst>
                    <c:strCache>
                      <c:ptCount val="24"/>
                      <c:pt idx="0">
                        <c:v>Midnight</c:v>
                      </c:pt>
                      <c:pt idx="1">
                        <c:v>1am</c:v>
                      </c:pt>
                      <c:pt idx="2">
                        <c:v>2am</c:v>
                      </c:pt>
                      <c:pt idx="3">
                        <c:v>3am</c:v>
                      </c:pt>
                      <c:pt idx="4">
                        <c:v>4am</c:v>
                      </c:pt>
                      <c:pt idx="5">
                        <c:v>5am</c:v>
                      </c:pt>
                      <c:pt idx="6">
                        <c:v>6am</c:v>
                      </c:pt>
                      <c:pt idx="7">
                        <c:v>7am</c:v>
                      </c:pt>
                      <c:pt idx="8">
                        <c:v>8am</c:v>
                      </c:pt>
                      <c:pt idx="9">
                        <c:v>9am</c:v>
                      </c:pt>
                      <c:pt idx="10">
                        <c:v>10am</c:v>
                      </c:pt>
                      <c:pt idx="11">
                        <c:v>11am</c:v>
                      </c:pt>
                      <c:pt idx="12">
                        <c:v>Noon</c:v>
                      </c:pt>
                      <c:pt idx="13">
                        <c:v>1pm</c:v>
                      </c:pt>
                      <c:pt idx="14">
                        <c:v>2pm</c:v>
                      </c:pt>
                      <c:pt idx="15">
                        <c:v>3pm</c:v>
                      </c:pt>
                      <c:pt idx="16">
                        <c:v>4pm</c:v>
                      </c:pt>
                      <c:pt idx="17">
                        <c:v>5pm</c:v>
                      </c:pt>
                      <c:pt idx="18">
                        <c:v>6pm</c:v>
                      </c:pt>
                      <c:pt idx="19">
                        <c:v>7pm</c:v>
                      </c:pt>
                      <c:pt idx="20">
                        <c:v>8pm</c:v>
                      </c:pt>
                      <c:pt idx="21">
                        <c:v>9pm</c:v>
                      </c:pt>
                      <c:pt idx="22">
                        <c:v>10pm</c:v>
                      </c:pt>
                      <c:pt idx="23">
                        <c:v>11pm</c:v>
                      </c:pt>
                    </c:strCache>
                  </c:strRef>
                </c:cat>
                <c:val>
                  <c:numRef>
                    <c:extLst xmlns:c15="http://schemas.microsoft.com/office/drawing/2012/chart">
                      <c:ext xmlns:c15="http://schemas.microsoft.com/office/drawing/2012/chart" uri="{02D57815-91ED-43cb-92C2-25804820EDAC}">
                        <c15:formulaRef>
                          <c15:sqref>Sheet1!$J$3:$J$26</c15:sqref>
                        </c15:formulaRef>
                      </c:ext>
                    </c:extLst>
                    <c:numCache>
                      <c:formatCode>_-* #,##0.0_-;\-* #,##0.0_-;_-* "-"??_-;_-@_-</c:formatCode>
                      <c:ptCount val="24"/>
                      <c:pt idx="0">
                        <c:v>1472</c:v>
                      </c:pt>
                      <c:pt idx="1">
                        <c:v>226</c:v>
                      </c:pt>
                      <c:pt idx="2">
                        <c:v>29</c:v>
                      </c:pt>
                      <c:pt idx="3">
                        <c:v>12</c:v>
                      </c:pt>
                      <c:pt idx="4">
                        <c:v>18</c:v>
                      </c:pt>
                      <c:pt idx="5">
                        <c:v>62</c:v>
                      </c:pt>
                      <c:pt idx="6">
                        <c:v>686</c:v>
                      </c:pt>
                      <c:pt idx="7">
                        <c:v>420</c:v>
                      </c:pt>
                      <c:pt idx="8">
                        <c:v>791</c:v>
                      </c:pt>
                      <c:pt idx="9">
                        <c:v>1065</c:v>
                      </c:pt>
                      <c:pt idx="10">
                        <c:v>1140</c:v>
                      </c:pt>
                      <c:pt idx="11">
                        <c:v>1288</c:v>
                      </c:pt>
                      <c:pt idx="12">
                        <c:v>1374</c:v>
                      </c:pt>
                      <c:pt idx="13">
                        <c:v>1080</c:v>
                      </c:pt>
                      <c:pt idx="14">
                        <c:v>1040</c:v>
                      </c:pt>
                      <c:pt idx="15">
                        <c:v>1118</c:v>
                      </c:pt>
                      <c:pt idx="16">
                        <c:v>533</c:v>
                      </c:pt>
                      <c:pt idx="17">
                        <c:v>745</c:v>
                      </c:pt>
                      <c:pt idx="18">
                        <c:v>2221</c:v>
                      </c:pt>
                      <c:pt idx="19">
                        <c:v>3194</c:v>
                      </c:pt>
                      <c:pt idx="20">
                        <c:v>3386</c:v>
                      </c:pt>
                      <c:pt idx="21">
                        <c:v>4063</c:v>
                      </c:pt>
                      <c:pt idx="22">
                        <c:v>4480</c:v>
                      </c:pt>
                      <c:pt idx="23">
                        <c:v>5436</c:v>
                      </c:pt>
                    </c:numCache>
                  </c:numRef>
                </c:val>
                <c:smooth val="0"/>
                <c:extLst xmlns:c15="http://schemas.microsoft.com/office/drawing/2012/chart">
                  <c:ext xmlns:c16="http://schemas.microsoft.com/office/drawing/2014/chart" uri="{C3380CC4-5D6E-409C-BE32-E72D297353CC}">
                    <c16:uniqueId val="{00000006-8929-4A48-8246-AF8D4D5306A6}"/>
                  </c:ext>
                </c:extLst>
              </c15:ser>
            </c15:filteredLineSeries>
          </c:ext>
        </c:extLst>
      </c:lineChart>
      <c:catAx>
        <c:axId val="229103872"/>
        <c:scaling>
          <c:orientation val="minMax"/>
        </c:scaling>
        <c:delete val="0"/>
        <c:axPos val="b"/>
        <c:numFmt formatCode="General" sourceLinked="1"/>
        <c:majorTickMark val="out"/>
        <c:minorTickMark val="none"/>
        <c:tickLblPos val="nextTo"/>
        <c:spPr>
          <a:ln>
            <a:solidFill>
              <a:schemeClr val="tx1"/>
            </a:solidFill>
          </a:ln>
        </c:spPr>
        <c:txPr>
          <a:bodyPr/>
          <a:lstStyle/>
          <a:p>
            <a:pPr>
              <a:defRPr>
                <a:latin typeface="Avenir Next LT Pro" panose="020B0504020202020204" pitchFamily="34" charset="0"/>
              </a:defRPr>
            </a:pPr>
            <a:endParaRPr lang="en-US"/>
          </a:p>
        </c:txPr>
        <c:crossAx val="250419840"/>
        <c:crosses val="autoZero"/>
        <c:auto val="1"/>
        <c:lblAlgn val="ctr"/>
        <c:lblOffset val="100"/>
        <c:tickLblSkip val="4"/>
        <c:noMultiLvlLbl val="0"/>
      </c:catAx>
      <c:valAx>
        <c:axId val="250419840"/>
        <c:scaling>
          <c:orientation val="minMax"/>
        </c:scaling>
        <c:delete val="0"/>
        <c:axPos val="l"/>
        <c:majorGridlines>
          <c:spPr>
            <a:ln>
              <a:solidFill>
                <a:srgbClr val="6A737B">
                  <a:lumMod val="40000"/>
                  <a:lumOff val="60000"/>
                </a:srgbClr>
              </a:solidFill>
            </a:ln>
          </c:spPr>
        </c:majorGridlines>
        <c:numFmt formatCode="#,##0" sourceLinked="0"/>
        <c:majorTickMark val="out"/>
        <c:minorTickMark val="none"/>
        <c:tickLblPos val="nextTo"/>
        <c:spPr>
          <a:ln>
            <a:noFill/>
          </a:ln>
        </c:spPr>
        <c:txPr>
          <a:bodyPr/>
          <a:lstStyle/>
          <a:p>
            <a:pPr>
              <a:defRPr>
                <a:latin typeface="Avenir Next LT Pro" panose="020B0504020202020204" pitchFamily="34" charset="0"/>
              </a:defRPr>
            </a:pPr>
            <a:endParaRPr lang="en-US"/>
          </a:p>
        </c:txPr>
        <c:crossAx val="229103872"/>
        <c:crosses val="autoZero"/>
        <c:crossBetween val="midCat"/>
        <c:majorUnit val="2000"/>
      </c:valAx>
    </c:plotArea>
    <c:plotVisOnly val="1"/>
    <c:dispBlanksAs val="gap"/>
    <c:showDLblsOverMax val="0"/>
  </c:chart>
  <c:txPr>
    <a:bodyPr/>
    <a:lstStyle/>
    <a:p>
      <a:pPr>
        <a:defRPr sz="1800">
          <a:latin typeface="Arial" panose="020B0604020202020204" pitchFamily="34" charset="0"/>
          <a:cs typeface="Arial" panose="020B0604020202020204" pitchFamily="34" charset="0"/>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375376-077A-8F42-9E71-155E70FB596E}" type="datetimeFigureOut">
              <a:rPr lang="en-US" smtClean="0"/>
              <a:t>9/3/24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E9419A-B53B-B044-8F99-D2573F3A847D}" type="slidenum">
              <a:rPr lang="en-US" smtClean="0"/>
              <a:t>‹#›</a:t>
            </a:fld>
            <a:endParaRPr lang="en-US"/>
          </a:p>
        </p:txBody>
      </p:sp>
    </p:spTree>
    <p:extLst>
      <p:ext uri="{BB962C8B-B14F-4D97-AF65-F5344CB8AC3E}">
        <p14:creationId xmlns:p14="http://schemas.microsoft.com/office/powerpoint/2010/main" val="15863885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62E9419A-B53B-B044-8F99-D2573F3A847D}" type="slidenum">
              <a:rPr lang="en-US" smtClean="0"/>
              <a:t>1</a:t>
            </a:fld>
            <a:endParaRPr lang="en-US"/>
          </a:p>
        </p:txBody>
      </p:sp>
    </p:spTree>
    <p:extLst>
      <p:ext uri="{BB962C8B-B14F-4D97-AF65-F5344CB8AC3E}">
        <p14:creationId xmlns:p14="http://schemas.microsoft.com/office/powerpoint/2010/main" val="447501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2E9419A-B53B-B044-8F99-D2573F3A847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21585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4"/>
          <p:cNvSpPr>
            <a:spLocks noGrp="1"/>
          </p:cNvSpPr>
          <p:nvPr>
            <p:ph type="body" sz="quarter" idx="3"/>
          </p:nvPr>
        </p:nvSpPr>
        <p:spPr/>
        <p:txBody>
          <a:bodyPr/>
          <a:lstStyle/>
          <a:p>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4"/>
          <p:cNvSpPr>
            <a:spLocks noGrp="1"/>
          </p:cNvSpPr>
          <p:nvPr>
            <p:ph type="body" sz="quarter" idx="3"/>
          </p:nvPr>
        </p:nvSpPr>
        <p:spPr/>
        <p:txBody>
          <a:bodyPr/>
          <a:lstStyle/>
          <a:p>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4"/>
          <p:cNvSpPr>
            <a:spLocks noGrp="1"/>
          </p:cNvSpPr>
          <p:nvPr>
            <p:ph type="body"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Trend lines are weighted by population. NSW data are from July 2024, and include venues that have a club, hotel, or small bar licence. Queensland data are from August 2024, and include venues that are classified as a club, hotel, bar, or nightclub. Victorian data are from June 2024 and include venues that have a club, on-premises, or general licence.</a:t>
            </a:r>
          </a:p>
          <a:p>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4"/>
          <p:cNvSpPr>
            <a:spLocks noGrp="1"/>
          </p:cNvSpPr>
          <p:nvPr>
            <p:ph type="body" sz="quarter" idx="3"/>
          </p:nvPr>
        </p:nvSpPr>
        <p:spPr/>
        <p:txBody>
          <a:bodyPr/>
          <a:lstStyle/>
          <a:p>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4"/>
          <p:cNvSpPr>
            <a:spLocks noGrp="1"/>
          </p:cNvSpPr>
          <p:nvPr>
            <p:ph type="body" sz="quarter" idx="3"/>
          </p:nvPr>
        </p:nvSpPr>
        <p:spPr/>
        <p:txBody>
          <a:bodyPr/>
          <a:lstStyle/>
          <a:p>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2F1500DE-1B85-418A-9787-9D054EA5B3AC}" type="slidenum">
              <a:rPr lang="en-AU" smtClean="0"/>
              <a:t>10</a:t>
            </a:fld>
            <a:endParaRPr lang="en-AU" dirty="0"/>
          </a:p>
        </p:txBody>
      </p:sp>
    </p:spTree>
    <p:extLst>
      <p:ext uri="{BB962C8B-B14F-4D97-AF65-F5344CB8AC3E}">
        <p14:creationId xmlns:p14="http://schemas.microsoft.com/office/powerpoint/2010/main" val="41512139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4"/>
          <p:cNvSpPr>
            <a:spLocks noGrp="1"/>
          </p:cNvSpPr>
          <p:nvPr>
            <p:ph type="body" sz="quarter" idx="3"/>
          </p:nvPr>
        </p:nvSpPr>
        <p:spPr/>
        <p:txBody>
          <a:bodyPr/>
          <a:lstStyle/>
          <a:p>
            <a:endParaRPr dirty="0"/>
          </a:p>
        </p:txBody>
      </p:sp>
    </p:spTree>
    <p:extLst>
      <p:ext uri="{BB962C8B-B14F-4D97-AF65-F5344CB8AC3E}">
        <p14:creationId xmlns:p14="http://schemas.microsoft.com/office/powerpoint/2010/main" val="33541770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ECBC2DE-EA68-5645-6DC4-19921CEEB0B0}"/>
              </a:ext>
            </a:extLst>
          </p:cNvPr>
          <p:cNvSpPr txBox="1"/>
          <p:nvPr userDrawn="1"/>
        </p:nvSpPr>
        <p:spPr>
          <a:xfrm>
            <a:off x="116541" y="1290918"/>
            <a:ext cx="184731" cy="369332"/>
          </a:xfrm>
          <a:prstGeom prst="rect">
            <a:avLst/>
          </a:prstGeom>
          <a:noFill/>
        </p:spPr>
        <p:txBody>
          <a:bodyPr wrap="none" rtlCol="0">
            <a:spAutoFit/>
          </a:bodyPr>
          <a:lstStyle/>
          <a:p>
            <a:endParaRPr lang="en-US" dirty="0"/>
          </a:p>
        </p:txBody>
      </p:sp>
      <p:sp>
        <p:nvSpPr>
          <p:cNvPr id="8" name="Rectangle 7">
            <a:extLst>
              <a:ext uri="{FF2B5EF4-FFF2-40B4-BE49-F238E27FC236}">
                <a16:creationId xmlns:a16="http://schemas.microsoft.com/office/drawing/2014/main" id="{7972C78F-E40D-3A6B-24C2-906FA20E603F}"/>
              </a:ext>
            </a:extLst>
          </p:cNvPr>
          <p:cNvSpPr/>
          <p:nvPr userDrawn="1"/>
        </p:nvSpPr>
        <p:spPr>
          <a:xfrm>
            <a:off x="-11575" y="0"/>
            <a:ext cx="12203575"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92DD39A8-9F28-D01B-F290-1C31B5FA8F4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77400" y="5905970"/>
            <a:ext cx="1933575" cy="532929"/>
          </a:xfrm>
          <a:prstGeom prst="rect">
            <a:avLst/>
          </a:prstGeom>
        </p:spPr>
      </p:pic>
      <p:sp>
        <p:nvSpPr>
          <p:cNvPr id="19" name="Picture Placeholder 18">
            <a:extLst>
              <a:ext uri="{FF2B5EF4-FFF2-40B4-BE49-F238E27FC236}">
                <a16:creationId xmlns:a16="http://schemas.microsoft.com/office/drawing/2014/main" id="{9AC38636-A519-1DAA-F186-6178D64B122F}"/>
              </a:ext>
            </a:extLst>
          </p:cNvPr>
          <p:cNvSpPr>
            <a:spLocks noGrp="1"/>
          </p:cNvSpPr>
          <p:nvPr>
            <p:ph type="pic" sz="quarter" idx="11" hasCustomPrompt="1"/>
          </p:nvPr>
        </p:nvSpPr>
        <p:spPr>
          <a:xfrm>
            <a:off x="-11576" y="0"/>
            <a:ext cx="4742325" cy="6858000"/>
          </a:xfrm>
        </p:spPr>
        <p:txBody>
          <a:bodyPr/>
          <a:lstStyle>
            <a:lvl1pPr marL="0" indent="0" algn="ctr">
              <a:buNone/>
              <a:defRPr>
                <a:solidFill>
                  <a:schemeClr val="bg1"/>
                </a:solidFill>
              </a:defRPr>
            </a:lvl1pPr>
          </a:lstStyle>
          <a:p>
            <a:r>
              <a:rPr lang="en-US" dirty="0"/>
              <a:t>Insert picture here</a:t>
            </a:r>
          </a:p>
        </p:txBody>
      </p:sp>
      <p:sp>
        <p:nvSpPr>
          <p:cNvPr id="6" name="Text Placeholder 5">
            <a:extLst>
              <a:ext uri="{FF2B5EF4-FFF2-40B4-BE49-F238E27FC236}">
                <a16:creationId xmlns:a16="http://schemas.microsoft.com/office/drawing/2014/main" id="{D74C6B55-78E8-9DB5-56FA-E4A3B5705F80}"/>
              </a:ext>
            </a:extLst>
          </p:cNvPr>
          <p:cNvSpPr>
            <a:spLocks noGrp="1"/>
          </p:cNvSpPr>
          <p:nvPr>
            <p:ph type="body" sz="quarter" idx="13" hasCustomPrompt="1"/>
          </p:nvPr>
        </p:nvSpPr>
        <p:spPr>
          <a:xfrm>
            <a:off x="5364163" y="5141913"/>
            <a:ext cx="2335213" cy="339725"/>
          </a:xfrm>
        </p:spPr>
        <p:txBody>
          <a:bodyPr>
            <a:noAutofit/>
          </a:bodyPr>
          <a:lstStyle>
            <a:lvl1pPr marL="0" indent="0">
              <a:buNone/>
              <a:defRPr sz="1200">
                <a:solidFill>
                  <a:schemeClr val="bg1"/>
                </a:solidFill>
              </a:defRPr>
            </a:lvl1pPr>
            <a:lvl2pPr>
              <a:defRPr sz="1100"/>
            </a:lvl2pPr>
            <a:lvl3pPr>
              <a:defRPr sz="1050"/>
            </a:lvl3pPr>
            <a:lvl4pPr>
              <a:defRPr sz="1000"/>
            </a:lvl4pPr>
            <a:lvl5pPr>
              <a:defRPr sz="1000"/>
            </a:lvl5pPr>
          </a:lstStyle>
          <a:p>
            <a:pPr lvl="0"/>
            <a:r>
              <a:rPr lang="en-US" dirty="0"/>
              <a:t>Name and title</a:t>
            </a:r>
            <a:endParaRPr lang="en-AU" dirty="0"/>
          </a:p>
        </p:txBody>
      </p:sp>
      <p:sp>
        <p:nvSpPr>
          <p:cNvPr id="13" name="Text Placeholder 12">
            <a:extLst>
              <a:ext uri="{FF2B5EF4-FFF2-40B4-BE49-F238E27FC236}">
                <a16:creationId xmlns:a16="http://schemas.microsoft.com/office/drawing/2014/main" id="{0F4E9AF8-FC9F-0A5C-B569-D51DA3E363FA}"/>
              </a:ext>
            </a:extLst>
          </p:cNvPr>
          <p:cNvSpPr>
            <a:spLocks noGrp="1"/>
          </p:cNvSpPr>
          <p:nvPr>
            <p:ph type="body" sz="quarter" idx="14" hasCustomPrompt="1"/>
          </p:nvPr>
        </p:nvSpPr>
        <p:spPr>
          <a:xfrm>
            <a:off x="5364163" y="5732462"/>
            <a:ext cx="2276475" cy="268287"/>
          </a:xfrm>
        </p:spPr>
        <p:txBody>
          <a:bodyPr>
            <a:noAutofit/>
          </a:bodyPr>
          <a:lstStyle>
            <a:lvl1pPr marL="0" indent="0">
              <a:buNone/>
              <a:defRPr sz="1200">
                <a:solidFill>
                  <a:schemeClr val="bg1"/>
                </a:solidFill>
              </a:defRPr>
            </a:lvl1pPr>
          </a:lstStyle>
          <a:p>
            <a:pPr lvl="0"/>
            <a:r>
              <a:rPr lang="en-US" dirty="0"/>
              <a:t>Date</a:t>
            </a:r>
            <a:endParaRPr lang="en-AU" dirty="0"/>
          </a:p>
        </p:txBody>
      </p:sp>
      <p:sp>
        <p:nvSpPr>
          <p:cNvPr id="15" name="Text Placeholder 14">
            <a:extLst>
              <a:ext uri="{FF2B5EF4-FFF2-40B4-BE49-F238E27FC236}">
                <a16:creationId xmlns:a16="http://schemas.microsoft.com/office/drawing/2014/main" id="{B0FC04F8-DC87-4C48-7442-FA72D1647E24}"/>
              </a:ext>
            </a:extLst>
          </p:cNvPr>
          <p:cNvSpPr>
            <a:spLocks noGrp="1"/>
          </p:cNvSpPr>
          <p:nvPr>
            <p:ph type="body" sz="quarter" idx="15" hasCustomPrompt="1"/>
          </p:nvPr>
        </p:nvSpPr>
        <p:spPr>
          <a:xfrm>
            <a:off x="5364163" y="2014538"/>
            <a:ext cx="5573712" cy="1206500"/>
          </a:xfrm>
        </p:spPr>
        <p:txBody>
          <a:bodyPr/>
          <a:lstStyle>
            <a:lvl1pPr marL="0" indent="0">
              <a:buNone/>
              <a:defRPr sz="4000">
                <a:solidFill>
                  <a:schemeClr val="bg1"/>
                </a:solidFill>
                <a:latin typeface="+mj-lt"/>
              </a:defRPr>
            </a:lvl1pPr>
            <a:lvl5pPr>
              <a:defRPr/>
            </a:lvl5pPr>
          </a:lstStyle>
          <a:p>
            <a:pPr lvl="0"/>
            <a:r>
              <a:rPr lang="en-US" dirty="0"/>
              <a:t>Title</a:t>
            </a:r>
            <a:endParaRPr lang="en-AU" dirty="0"/>
          </a:p>
        </p:txBody>
      </p:sp>
      <p:sp>
        <p:nvSpPr>
          <p:cNvPr id="18" name="Text Placeholder 17">
            <a:extLst>
              <a:ext uri="{FF2B5EF4-FFF2-40B4-BE49-F238E27FC236}">
                <a16:creationId xmlns:a16="http://schemas.microsoft.com/office/drawing/2014/main" id="{6DCF6FB1-F9E4-A648-B189-9DD172BB1E85}"/>
              </a:ext>
            </a:extLst>
          </p:cNvPr>
          <p:cNvSpPr>
            <a:spLocks noGrp="1"/>
          </p:cNvSpPr>
          <p:nvPr>
            <p:ph type="body" sz="quarter" idx="16" hasCustomPrompt="1"/>
          </p:nvPr>
        </p:nvSpPr>
        <p:spPr>
          <a:xfrm>
            <a:off x="5364163" y="3429000"/>
            <a:ext cx="5573712" cy="652463"/>
          </a:xfrm>
        </p:spPr>
        <p:txBody>
          <a:bodyPr>
            <a:normAutofit/>
          </a:bodyPr>
          <a:lstStyle>
            <a:lvl1pPr marL="0" indent="0">
              <a:buNone/>
              <a:defRPr sz="2400" b="0" cap="none" spc="0">
                <a:ln w="0"/>
                <a:solidFill>
                  <a:schemeClr val="accent1"/>
                </a:solidFill>
                <a:effectLst>
                  <a:outerShdw blurRad="38100" dist="25400" dir="5400000" algn="ctr" rotWithShape="0">
                    <a:srgbClr val="6E747A">
                      <a:alpha val="43000"/>
                    </a:srgbClr>
                  </a:outerShdw>
                </a:effectLst>
              </a:defRPr>
            </a:lvl1pPr>
          </a:lstStyle>
          <a:p>
            <a:pPr lvl="0"/>
            <a:r>
              <a:rPr lang="en-US" dirty="0"/>
              <a:t>Subheading</a:t>
            </a:r>
            <a:endParaRPr lang="en-AU" dirty="0"/>
          </a:p>
        </p:txBody>
      </p:sp>
    </p:spTree>
    <p:extLst>
      <p:ext uri="{BB962C8B-B14F-4D97-AF65-F5344CB8AC3E}">
        <p14:creationId xmlns:p14="http://schemas.microsoft.com/office/powerpoint/2010/main" val="2531635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20FF13B-17DE-B58E-23D0-863404B8498B}"/>
              </a:ext>
            </a:extLst>
          </p:cNvPr>
          <p:cNvSpPr/>
          <p:nvPr userDrawn="1"/>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31850" y="1709738"/>
            <a:ext cx="10515600" cy="2852737"/>
          </a:xfrm>
          <a:prstGeom prst="rect">
            <a:avLst/>
          </a:prstGeom>
        </p:spPr>
        <p:txBody>
          <a:bodyPr anchor="b"/>
          <a:lstStyle>
            <a:lvl1pPr>
              <a:defRPr sz="60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84C34C6-D93D-964F-98F1-8B05274CB5BF}" type="datetimeFigureOut">
              <a:rPr lang="en-US" smtClean="0"/>
              <a:t>9/3/24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D1C777A-97BF-664C-98A5-2907D09321D1}" type="slidenum">
              <a:rPr lang="en-US" smtClean="0"/>
              <a:t>‹#›</a:t>
            </a:fld>
            <a:endParaRPr lang="en-US"/>
          </a:p>
        </p:txBody>
      </p:sp>
    </p:spTree>
    <p:extLst>
      <p:ext uri="{BB962C8B-B14F-4D97-AF65-F5344CB8AC3E}">
        <p14:creationId xmlns:p14="http://schemas.microsoft.com/office/powerpoint/2010/main" val="3660062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8B1789E7-BA20-0780-FB52-B02484AC77D3}"/>
              </a:ext>
            </a:extLst>
          </p:cNvPr>
          <p:cNvSpPr/>
          <p:nvPr userDrawn="1"/>
        </p:nvSpPr>
        <p:spPr>
          <a:xfrm>
            <a:off x="0" y="-1"/>
            <a:ext cx="12192000" cy="1150201"/>
          </a:xfrm>
          <a:prstGeom prst="rect">
            <a:avLst/>
          </a:prstGeom>
          <a:solidFill>
            <a:srgbClr val="F2F2F2"/>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pic>
        <p:nvPicPr>
          <p:cNvPr id="20" name="Picture 19">
            <a:extLst>
              <a:ext uri="{FF2B5EF4-FFF2-40B4-BE49-F238E27FC236}">
                <a16:creationId xmlns:a16="http://schemas.microsoft.com/office/drawing/2014/main" id="{B2B8918E-1EDB-7F60-9A99-7D4A0E14ABC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83883" y="349310"/>
            <a:ext cx="1622635" cy="576263"/>
          </a:xfrm>
          <a:prstGeom prst="rect">
            <a:avLst/>
          </a:prstGeom>
        </p:spPr>
      </p:pic>
      <p:sp>
        <p:nvSpPr>
          <p:cNvPr id="2" name="Title Placeholder 1">
            <a:extLst>
              <a:ext uri="{FF2B5EF4-FFF2-40B4-BE49-F238E27FC236}">
                <a16:creationId xmlns:a16="http://schemas.microsoft.com/office/drawing/2014/main" id="{58EECB45-057A-1EA2-2F6E-7C55F9459DC4}"/>
              </a:ext>
            </a:extLst>
          </p:cNvPr>
          <p:cNvSpPr>
            <a:spLocks noGrp="1"/>
          </p:cNvSpPr>
          <p:nvPr>
            <p:ph type="title"/>
          </p:nvPr>
        </p:nvSpPr>
        <p:spPr>
          <a:xfrm>
            <a:off x="385482" y="339329"/>
            <a:ext cx="9637060" cy="540145"/>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98AA2F51-0C2E-D1D9-EFED-E3A2276D7D04}"/>
              </a:ext>
            </a:extLst>
          </p:cNvPr>
          <p:cNvSpPr>
            <a:spLocks noGrp="1"/>
          </p:cNvSpPr>
          <p:nvPr>
            <p:ph idx="1"/>
          </p:nvPr>
        </p:nvSpPr>
        <p:spPr>
          <a:xfrm>
            <a:off x="385481" y="1315299"/>
            <a:ext cx="11398531" cy="483626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a:extLst>
              <a:ext uri="{FF2B5EF4-FFF2-40B4-BE49-F238E27FC236}">
                <a16:creationId xmlns:a16="http://schemas.microsoft.com/office/drawing/2014/main" id="{DBAC65C7-BF2B-A350-909C-35D42AF84DE9}"/>
              </a:ext>
            </a:extLst>
          </p:cNvPr>
          <p:cNvSpPr>
            <a:spLocks noGrp="1"/>
          </p:cNvSpPr>
          <p:nvPr>
            <p:ph type="sldNum" sz="quarter" idx="4"/>
          </p:nvPr>
        </p:nvSpPr>
        <p:spPr>
          <a:xfrm>
            <a:off x="8646320" y="6356350"/>
            <a:ext cx="314212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1C777A-97BF-664C-98A5-2907D09321D1}" type="slidenum">
              <a:rPr lang="en-US" smtClean="0"/>
              <a:t>‹#›</a:t>
            </a:fld>
            <a:endParaRPr lang="en-US" dirty="0"/>
          </a:p>
        </p:txBody>
      </p:sp>
      <p:sp>
        <p:nvSpPr>
          <p:cNvPr id="5" name="Text Placeholder 47">
            <a:extLst>
              <a:ext uri="{FF2B5EF4-FFF2-40B4-BE49-F238E27FC236}">
                <a16:creationId xmlns:a16="http://schemas.microsoft.com/office/drawing/2014/main" id="{E9BF446D-53F8-AC0C-39EF-358C27CB54FC}"/>
              </a:ext>
            </a:extLst>
          </p:cNvPr>
          <p:cNvSpPr>
            <a:spLocks noGrp="1"/>
          </p:cNvSpPr>
          <p:nvPr>
            <p:ph type="body" sz="quarter" idx="11" hasCustomPrompt="1"/>
          </p:nvPr>
        </p:nvSpPr>
        <p:spPr>
          <a:xfrm>
            <a:off x="371475" y="6239781"/>
            <a:ext cx="10662320" cy="455613"/>
          </a:xfrm>
        </p:spPr>
        <p:txBody>
          <a:bodyPr>
            <a:noAutofit/>
          </a:bodyPr>
          <a:lstStyle>
            <a:lvl1pPr marL="0" indent="0">
              <a:buNone/>
              <a:defRPr sz="1000"/>
            </a:lvl1pPr>
          </a:lstStyle>
          <a:p>
            <a:pPr lvl="0"/>
            <a:r>
              <a:rPr lang="en-GB" dirty="0"/>
              <a:t>Insert source and notes here</a:t>
            </a:r>
            <a:endParaRPr lang="en-AU" dirty="0"/>
          </a:p>
        </p:txBody>
      </p:sp>
    </p:spTree>
    <p:extLst>
      <p:ext uri="{BB962C8B-B14F-4D97-AF65-F5344CB8AC3E}">
        <p14:creationId xmlns:p14="http://schemas.microsoft.com/office/powerpoint/2010/main" val="3567906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with subheadin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7CF076BF-B4D2-731F-A8C4-B4C0523DA8D6}"/>
              </a:ext>
            </a:extLst>
          </p:cNvPr>
          <p:cNvSpPr/>
          <p:nvPr userDrawn="1"/>
        </p:nvSpPr>
        <p:spPr>
          <a:xfrm>
            <a:off x="0" y="-1"/>
            <a:ext cx="12192000" cy="1329588"/>
          </a:xfrm>
          <a:prstGeom prst="rect">
            <a:avLst/>
          </a:prstGeom>
          <a:solidFill>
            <a:srgbClr val="F2F2F2"/>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pic>
        <p:nvPicPr>
          <p:cNvPr id="19" name="Picture 18">
            <a:extLst>
              <a:ext uri="{FF2B5EF4-FFF2-40B4-BE49-F238E27FC236}">
                <a16:creationId xmlns:a16="http://schemas.microsoft.com/office/drawing/2014/main" id="{96015322-31D2-917E-375B-3379430E14B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83883" y="349310"/>
            <a:ext cx="1622635" cy="576263"/>
          </a:xfrm>
          <a:prstGeom prst="rect">
            <a:avLst/>
          </a:prstGeom>
        </p:spPr>
      </p:pic>
      <p:sp>
        <p:nvSpPr>
          <p:cNvPr id="3" name="Text Placeholder 2">
            <a:extLst>
              <a:ext uri="{FF2B5EF4-FFF2-40B4-BE49-F238E27FC236}">
                <a16:creationId xmlns:a16="http://schemas.microsoft.com/office/drawing/2014/main" id="{73A11B26-D536-E55C-FEA5-61BBE902EA5D}"/>
              </a:ext>
            </a:extLst>
          </p:cNvPr>
          <p:cNvSpPr>
            <a:spLocks noGrp="1"/>
          </p:cNvSpPr>
          <p:nvPr>
            <p:ph idx="1"/>
          </p:nvPr>
        </p:nvSpPr>
        <p:spPr>
          <a:xfrm>
            <a:off x="385481" y="1535906"/>
            <a:ext cx="11398531" cy="461565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5">
            <a:extLst>
              <a:ext uri="{FF2B5EF4-FFF2-40B4-BE49-F238E27FC236}">
                <a16:creationId xmlns:a16="http://schemas.microsoft.com/office/drawing/2014/main" id="{1E6EC27F-20CE-4CCF-3D5C-A051E0347B27}"/>
              </a:ext>
            </a:extLst>
          </p:cNvPr>
          <p:cNvSpPr txBox="1">
            <a:spLocks/>
          </p:cNvSpPr>
          <p:nvPr userDrawn="1"/>
        </p:nvSpPr>
        <p:spPr>
          <a:xfrm>
            <a:off x="8646320" y="6356350"/>
            <a:ext cx="3142128"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D1C777A-97BF-664C-98A5-2907D09321D1}" type="slidenum">
              <a:rPr lang="en-US" smtClean="0"/>
              <a:pPr/>
              <a:t>‹#›</a:t>
            </a:fld>
            <a:endParaRPr lang="en-US" dirty="0"/>
          </a:p>
        </p:txBody>
      </p:sp>
      <p:sp>
        <p:nvSpPr>
          <p:cNvPr id="6" name="Text Placeholder 5">
            <a:extLst>
              <a:ext uri="{FF2B5EF4-FFF2-40B4-BE49-F238E27FC236}">
                <a16:creationId xmlns:a16="http://schemas.microsoft.com/office/drawing/2014/main" id="{CC22FC4E-C0DC-E3DE-BD6B-D5CA5918036D}"/>
              </a:ext>
            </a:extLst>
          </p:cNvPr>
          <p:cNvSpPr>
            <a:spLocks noGrp="1"/>
          </p:cNvSpPr>
          <p:nvPr>
            <p:ph type="body" sz="quarter" idx="10" hasCustomPrompt="1"/>
          </p:nvPr>
        </p:nvSpPr>
        <p:spPr>
          <a:xfrm>
            <a:off x="455612" y="879474"/>
            <a:ext cx="6230937" cy="292100"/>
          </a:xfrm>
        </p:spPr>
        <p:txBody>
          <a:bodyPr>
            <a:noAutofit/>
          </a:bodyPr>
          <a:lstStyle>
            <a:lvl1pPr marL="0" indent="0">
              <a:buNone/>
              <a:defRPr sz="1800">
                <a:solidFill>
                  <a:schemeClr val="accent1"/>
                </a:solidFill>
              </a:defRPr>
            </a:lvl1pPr>
          </a:lstStyle>
          <a:p>
            <a:pPr lvl="0"/>
            <a:r>
              <a:rPr lang="en-US" dirty="0"/>
              <a:t>Click to add subheading</a:t>
            </a:r>
            <a:endParaRPr lang="en-AU" dirty="0"/>
          </a:p>
        </p:txBody>
      </p:sp>
      <p:sp>
        <p:nvSpPr>
          <p:cNvPr id="5" name="Title Placeholder 1">
            <a:extLst>
              <a:ext uri="{FF2B5EF4-FFF2-40B4-BE49-F238E27FC236}">
                <a16:creationId xmlns:a16="http://schemas.microsoft.com/office/drawing/2014/main" id="{F2C0A525-E751-6645-1189-0A2B823D955A}"/>
              </a:ext>
            </a:extLst>
          </p:cNvPr>
          <p:cNvSpPr>
            <a:spLocks noGrp="1"/>
          </p:cNvSpPr>
          <p:nvPr>
            <p:ph type="title"/>
          </p:nvPr>
        </p:nvSpPr>
        <p:spPr>
          <a:xfrm>
            <a:off x="385482" y="339329"/>
            <a:ext cx="9637060" cy="540145"/>
          </a:xfrm>
          <a:prstGeom prst="rect">
            <a:avLst/>
          </a:prstGeom>
        </p:spPr>
        <p:txBody>
          <a:bodyPr vert="horz" lIns="91440" tIns="45720" rIns="91440" bIns="45720" rtlCol="0" anchor="ctr">
            <a:noAutofit/>
          </a:bodyPr>
          <a:lstStyle/>
          <a:p>
            <a:r>
              <a:rPr lang="en-US" dirty="0"/>
              <a:t>Click to edit Master title style</a:t>
            </a:r>
          </a:p>
        </p:txBody>
      </p:sp>
      <p:sp>
        <p:nvSpPr>
          <p:cNvPr id="2" name="Text Placeholder 47">
            <a:extLst>
              <a:ext uri="{FF2B5EF4-FFF2-40B4-BE49-F238E27FC236}">
                <a16:creationId xmlns:a16="http://schemas.microsoft.com/office/drawing/2014/main" id="{7375B8ED-7EE6-0748-9DB3-C5EF6B8A31D1}"/>
              </a:ext>
            </a:extLst>
          </p:cNvPr>
          <p:cNvSpPr>
            <a:spLocks noGrp="1"/>
          </p:cNvSpPr>
          <p:nvPr>
            <p:ph type="body" sz="quarter" idx="11" hasCustomPrompt="1"/>
          </p:nvPr>
        </p:nvSpPr>
        <p:spPr>
          <a:xfrm>
            <a:off x="371475" y="6239781"/>
            <a:ext cx="10662320" cy="455613"/>
          </a:xfrm>
        </p:spPr>
        <p:txBody>
          <a:bodyPr vert="horz" lIns="91440" tIns="45720" rIns="91440" bIns="45720" rtlCol="0">
            <a:noAutofit/>
          </a:bodyPr>
          <a:lstStyle>
            <a:lvl1pPr>
              <a:defRPr lang="en-AU" sz="1000" dirty="0"/>
            </a:lvl1pPr>
          </a:lstStyle>
          <a:p>
            <a:pPr marL="0" lvl="0" indent="0">
              <a:buNone/>
            </a:pPr>
            <a:r>
              <a:rPr lang="en-GB" dirty="0"/>
              <a:t>Insert source and notes here</a:t>
            </a:r>
            <a:endParaRPr lang="en-AU" dirty="0"/>
          </a:p>
        </p:txBody>
      </p:sp>
    </p:spTree>
    <p:extLst>
      <p:ext uri="{BB962C8B-B14F-4D97-AF65-F5344CB8AC3E}">
        <p14:creationId xmlns:p14="http://schemas.microsoft.com/office/powerpoint/2010/main" val="1483668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Slide with char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6F927AB4-CA90-E951-65D7-A7115E4E9728}"/>
              </a:ext>
            </a:extLst>
          </p:cNvPr>
          <p:cNvSpPr/>
          <p:nvPr userDrawn="1"/>
        </p:nvSpPr>
        <p:spPr>
          <a:xfrm>
            <a:off x="0" y="-1"/>
            <a:ext cx="12192000" cy="1150201"/>
          </a:xfrm>
          <a:prstGeom prst="rect">
            <a:avLst/>
          </a:prstGeom>
          <a:solidFill>
            <a:srgbClr val="F2F2F2"/>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pic>
        <p:nvPicPr>
          <p:cNvPr id="17" name="Picture 16">
            <a:extLst>
              <a:ext uri="{FF2B5EF4-FFF2-40B4-BE49-F238E27FC236}">
                <a16:creationId xmlns:a16="http://schemas.microsoft.com/office/drawing/2014/main" id="{E2C36E00-9570-96F4-957E-95AEE4FAB2B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83883" y="349310"/>
            <a:ext cx="1622635" cy="576263"/>
          </a:xfrm>
          <a:prstGeom prst="rect">
            <a:avLst/>
          </a:prstGeom>
        </p:spPr>
      </p:pic>
      <p:sp>
        <p:nvSpPr>
          <p:cNvPr id="11" name="Title Placeholder 1">
            <a:extLst>
              <a:ext uri="{FF2B5EF4-FFF2-40B4-BE49-F238E27FC236}">
                <a16:creationId xmlns:a16="http://schemas.microsoft.com/office/drawing/2014/main" id="{8EC5B233-B10D-77D4-13F6-C9B4EACAB362}"/>
              </a:ext>
            </a:extLst>
          </p:cNvPr>
          <p:cNvSpPr>
            <a:spLocks noGrp="1"/>
          </p:cNvSpPr>
          <p:nvPr>
            <p:ph type="title" hasCustomPrompt="1"/>
          </p:nvPr>
        </p:nvSpPr>
        <p:spPr>
          <a:xfrm>
            <a:off x="385482" y="367368"/>
            <a:ext cx="9637060" cy="540145"/>
          </a:xfrm>
          <a:prstGeom prst="rect">
            <a:avLst/>
          </a:prstGeom>
        </p:spPr>
        <p:txBody>
          <a:bodyPr vert="horz" lIns="91440" tIns="45720" rIns="91440" bIns="45720" rtlCol="0" anchor="ctr">
            <a:noAutofit/>
          </a:bodyPr>
          <a:lstStyle/>
          <a:p>
            <a:r>
              <a:rPr lang="en-GB" dirty="0"/>
              <a:t>Click to add slide title</a:t>
            </a:r>
            <a:endParaRPr lang="en-US" dirty="0"/>
          </a:p>
        </p:txBody>
      </p:sp>
      <p:sp>
        <p:nvSpPr>
          <p:cNvPr id="15" name="Slide Number Placeholder 5">
            <a:extLst>
              <a:ext uri="{FF2B5EF4-FFF2-40B4-BE49-F238E27FC236}">
                <a16:creationId xmlns:a16="http://schemas.microsoft.com/office/drawing/2014/main" id="{7C09E446-08E7-FD8F-80D1-1B02D15A6910}"/>
              </a:ext>
            </a:extLst>
          </p:cNvPr>
          <p:cNvSpPr>
            <a:spLocks noGrp="1"/>
          </p:cNvSpPr>
          <p:nvPr>
            <p:ph type="sldNum" sz="quarter" idx="4"/>
          </p:nvPr>
        </p:nvSpPr>
        <p:spPr>
          <a:xfrm>
            <a:off x="11033794" y="6356350"/>
            <a:ext cx="71893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1C777A-97BF-664C-98A5-2907D09321D1}" type="slidenum">
              <a:rPr lang="en-US" smtClean="0"/>
              <a:t>‹#›</a:t>
            </a:fld>
            <a:endParaRPr lang="en-US" dirty="0"/>
          </a:p>
        </p:txBody>
      </p:sp>
      <p:sp>
        <p:nvSpPr>
          <p:cNvPr id="46" name="Text Placeholder 45">
            <a:extLst>
              <a:ext uri="{FF2B5EF4-FFF2-40B4-BE49-F238E27FC236}">
                <a16:creationId xmlns:a16="http://schemas.microsoft.com/office/drawing/2014/main" id="{48F4585A-2D72-19E2-7B40-41FEB45DABA5}"/>
              </a:ext>
            </a:extLst>
          </p:cNvPr>
          <p:cNvSpPr>
            <a:spLocks noGrp="1"/>
          </p:cNvSpPr>
          <p:nvPr>
            <p:ph type="body" sz="quarter" idx="10" hasCustomPrompt="1"/>
          </p:nvPr>
        </p:nvSpPr>
        <p:spPr>
          <a:xfrm>
            <a:off x="378478" y="1312069"/>
            <a:ext cx="11398531" cy="335156"/>
          </a:xfrm>
        </p:spPr>
        <p:txBody>
          <a:bodyPr>
            <a:noAutofit/>
          </a:bodyPr>
          <a:lstStyle>
            <a:lvl1pPr marL="0" indent="0">
              <a:buNone/>
              <a:defRPr sz="1800"/>
            </a:lvl1pPr>
          </a:lstStyle>
          <a:p>
            <a:pPr lvl="0"/>
            <a:r>
              <a:rPr lang="en-GB" dirty="0"/>
              <a:t>Insert unit title</a:t>
            </a:r>
            <a:endParaRPr lang="en-AU" dirty="0"/>
          </a:p>
        </p:txBody>
      </p:sp>
      <p:sp>
        <p:nvSpPr>
          <p:cNvPr id="48" name="Text Placeholder 47">
            <a:extLst>
              <a:ext uri="{FF2B5EF4-FFF2-40B4-BE49-F238E27FC236}">
                <a16:creationId xmlns:a16="http://schemas.microsoft.com/office/drawing/2014/main" id="{69F7CE92-E1D5-B5FE-FFCF-4017AEF4DBAA}"/>
              </a:ext>
            </a:extLst>
          </p:cNvPr>
          <p:cNvSpPr>
            <a:spLocks noGrp="1"/>
          </p:cNvSpPr>
          <p:nvPr>
            <p:ph type="body" sz="quarter" idx="11" hasCustomPrompt="1"/>
          </p:nvPr>
        </p:nvSpPr>
        <p:spPr>
          <a:xfrm>
            <a:off x="371475" y="6239781"/>
            <a:ext cx="10662320" cy="455613"/>
          </a:xfrm>
        </p:spPr>
        <p:txBody>
          <a:bodyPr vert="horz" lIns="91440" tIns="45720" rIns="91440" bIns="45720" rtlCol="0">
            <a:noAutofit/>
          </a:bodyPr>
          <a:lstStyle>
            <a:lvl1pPr>
              <a:defRPr lang="en-AU" sz="1000" dirty="0"/>
            </a:lvl1pPr>
          </a:lstStyle>
          <a:p>
            <a:pPr marL="0" lvl="0" indent="0">
              <a:buNone/>
            </a:pPr>
            <a:r>
              <a:rPr lang="en-GB" dirty="0"/>
              <a:t>Insert source and notes here</a:t>
            </a:r>
            <a:endParaRPr lang="en-AU" dirty="0"/>
          </a:p>
        </p:txBody>
      </p:sp>
      <p:sp>
        <p:nvSpPr>
          <p:cNvPr id="51" name="Chart Placeholder 50">
            <a:extLst>
              <a:ext uri="{FF2B5EF4-FFF2-40B4-BE49-F238E27FC236}">
                <a16:creationId xmlns:a16="http://schemas.microsoft.com/office/drawing/2014/main" id="{BA796F9D-91C8-8817-47C8-D1B3DB6BCCE5}"/>
              </a:ext>
            </a:extLst>
          </p:cNvPr>
          <p:cNvSpPr>
            <a:spLocks noGrp="1"/>
          </p:cNvSpPr>
          <p:nvPr>
            <p:ph type="chart" sz="quarter" idx="12"/>
          </p:nvPr>
        </p:nvSpPr>
        <p:spPr>
          <a:xfrm>
            <a:off x="371475" y="1808163"/>
            <a:ext cx="11412538" cy="4284662"/>
          </a:xfrm>
        </p:spPr>
        <p:txBody>
          <a:bodyPr/>
          <a:lstStyle/>
          <a:p>
            <a:r>
              <a:rPr lang="en-US"/>
              <a:t>Click icon to add chart</a:t>
            </a:r>
            <a:endParaRPr lang="en-AU" dirty="0"/>
          </a:p>
        </p:txBody>
      </p:sp>
    </p:spTree>
    <p:extLst>
      <p:ext uri="{BB962C8B-B14F-4D97-AF65-F5344CB8AC3E}">
        <p14:creationId xmlns:p14="http://schemas.microsoft.com/office/powerpoint/2010/main" val="335403666"/>
      </p:ext>
    </p:extLst>
  </p:cSld>
  <p:clrMapOvr>
    <a:masterClrMapping/>
  </p:clrMapOvr>
  <p:extLst>
    <p:ext uri="{DCECCB84-F9BA-43D5-87BE-67443E8EF086}">
      <p15:sldGuideLst xmlns:p15="http://schemas.microsoft.com/office/powerpoint/2012/main">
        <p15:guide id="2" pos="7423" userDrawn="1">
          <p15:clr>
            <a:srgbClr val="FBAE40"/>
          </p15:clr>
        </p15:guide>
        <p15:guide id="3" pos="234" userDrawn="1">
          <p15:clr>
            <a:srgbClr val="FBAE40"/>
          </p15:clr>
        </p15:guide>
        <p15:guide id="4" orient="horz" pos="3838" userDrawn="1">
          <p15:clr>
            <a:srgbClr val="FBAE40"/>
          </p15:clr>
        </p15:guide>
        <p15:guide id="5" orient="horz" pos="3929" userDrawn="1">
          <p15:clr>
            <a:srgbClr val="FBAE40"/>
          </p15:clr>
        </p15:guide>
        <p15:guide id="6" orient="horz" pos="1139" userDrawn="1">
          <p15:clr>
            <a:srgbClr val="FBAE40"/>
          </p15:clr>
        </p15:guide>
        <p15:guide id="7" orient="horz" pos="1049"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8B1789E7-BA20-0780-FB52-B02484AC77D3}"/>
              </a:ext>
            </a:extLst>
          </p:cNvPr>
          <p:cNvSpPr/>
          <p:nvPr userDrawn="1"/>
        </p:nvSpPr>
        <p:spPr>
          <a:xfrm>
            <a:off x="0" y="-1"/>
            <a:ext cx="12192000" cy="1150201"/>
          </a:xfrm>
          <a:prstGeom prst="rect">
            <a:avLst/>
          </a:prstGeom>
          <a:solidFill>
            <a:srgbClr val="F2F2F2"/>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pic>
        <p:nvPicPr>
          <p:cNvPr id="20" name="Picture 19">
            <a:extLst>
              <a:ext uri="{FF2B5EF4-FFF2-40B4-BE49-F238E27FC236}">
                <a16:creationId xmlns:a16="http://schemas.microsoft.com/office/drawing/2014/main" id="{B2B8918E-1EDB-7F60-9A99-7D4A0E14ABC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83883" y="349310"/>
            <a:ext cx="1622635" cy="576263"/>
          </a:xfrm>
          <a:prstGeom prst="rect">
            <a:avLst/>
          </a:prstGeom>
        </p:spPr>
      </p:pic>
      <p:sp>
        <p:nvSpPr>
          <p:cNvPr id="16" name="Date Placeholder 3">
            <a:extLst>
              <a:ext uri="{FF2B5EF4-FFF2-40B4-BE49-F238E27FC236}">
                <a16:creationId xmlns:a16="http://schemas.microsoft.com/office/drawing/2014/main" id="{D7BE69A9-24E9-418A-68B9-AAE233480BEA}"/>
              </a:ext>
            </a:extLst>
          </p:cNvPr>
          <p:cNvSpPr>
            <a:spLocks noGrp="1"/>
          </p:cNvSpPr>
          <p:nvPr>
            <p:ph type="dt" sz="half" idx="2"/>
          </p:nvPr>
        </p:nvSpPr>
        <p:spPr>
          <a:xfrm>
            <a:off x="385482" y="6356350"/>
            <a:ext cx="3195918"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4C34C6-D93D-964F-98F1-8B05274CB5BF}" type="datetimeFigureOut">
              <a:rPr lang="en-US" smtClean="0"/>
              <a:t>9/3/24</a:t>
            </a:fld>
            <a:endParaRPr lang="en-US" dirty="0"/>
          </a:p>
        </p:txBody>
      </p:sp>
      <p:sp>
        <p:nvSpPr>
          <p:cNvPr id="17" name="Footer Placeholder 4">
            <a:extLst>
              <a:ext uri="{FF2B5EF4-FFF2-40B4-BE49-F238E27FC236}">
                <a16:creationId xmlns:a16="http://schemas.microsoft.com/office/drawing/2014/main" id="{7B216488-F6B2-C054-EB55-0F9A57D9C0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2" name="Title Placeholder 1">
            <a:extLst>
              <a:ext uri="{FF2B5EF4-FFF2-40B4-BE49-F238E27FC236}">
                <a16:creationId xmlns:a16="http://schemas.microsoft.com/office/drawing/2014/main" id="{58EECB45-057A-1EA2-2F6E-7C55F9459DC4}"/>
              </a:ext>
            </a:extLst>
          </p:cNvPr>
          <p:cNvSpPr>
            <a:spLocks noGrp="1"/>
          </p:cNvSpPr>
          <p:nvPr>
            <p:ph type="title"/>
          </p:nvPr>
        </p:nvSpPr>
        <p:spPr>
          <a:xfrm>
            <a:off x="385482" y="339329"/>
            <a:ext cx="9637060" cy="540145"/>
          </a:xfrm>
          <a:prstGeom prst="rect">
            <a:avLst/>
          </a:prstGeom>
        </p:spPr>
        <p:txBody>
          <a:bodyPr vert="horz" lIns="91440" tIns="45720" rIns="91440" bIns="45720" rtlCol="0" anchor="ctr">
            <a:no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98AA2F51-0C2E-D1D9-EFED-E3A2276D7D04}"/>
              </a:ext>
            </a:extLst>
          </p:cNvPr>
          <p:cNvSpPr>
            <a:spLocks noGrp="1"/>
          </p:cNvSpPr>
          <p:nvPr>
            <p:ph idx="1"/>
          </p:nvPr>
        </p:nvSpPr>
        <p:spPr>
          <a:xfrm>
            <a:off x="385481" y="1315299"/>
            <a:ext cx="11398531" cy="4836263"/>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Slide Number Placeholder 5">
            <a:extLst>
              <a:ext uri="{FF2B5EF4-FFF2-40B4-BE49-F238E27FC236}">
                <a16:creationId xmlns:a16="http://schemas.microsoft.com/office/drawing/2014/main" id="{DBAC65C7-BF2B-A350-909C-35D42AF84DE9}"/>
              </a:ext>
            </a:extLst>
          </p:cNvPr>
          <p:cNvSpPr>
            <a:spLocks noGrp="1"/>
          </p:cNvSpPr>
          <p:nvPr>
            <p:ph type="sldNum" sz="quarter" idx="4"/>
          </p:nvPr>
        </p:nvSpPr>
        <p:spPr>
          <a:xfrm>
            <a:off x="8646320" y="6356350"/>
            <a:ext cx="314212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1C777A-97BF-664C-98A5-2907D09321D1}" type="slidenum">
              <a:rPr lang="en-US" smtClean="0"/>
              <a:t>‹#›</a:t>
            </a:fld>
            <a:endParaRPr lang="en-US" dirty="0"/>
          </a:p>
        </p:txBody>
      </p:sp>
    </p:spTree>
    <p:extLst>
      <p:ext uri="{BB962C8B-B14F-4D97-AF65-F5344CB8AC3E}">
        <p14:creationId xmlns:p14="http://schemas.microsoft.com/office/powerpoint/2010/main" val="3216356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64000" y="425789"/>
            <a:ext cx="8832400" cy="369332"/>
          </a:xfrm>
        </p:spPr>
        <p:txBody>
          <a:bodyPr/>
          <a:lstStyle/>
          <a:p>
            <a:r>
              <a:rPr lang="en-US" dirty="0"/>
              <a:t>Click to edit Master title style</a:t>
            </a:r>
          </a:p>
        </p:txBody>
      </p:sp>
      <p:sp>
        <p:nvSpPr>
          <p:cNvPr id="4" name="Date Placeholder 3"/>
          <p:cNvSpPr>
            <a:spLocks noGrp="1"/>
          </p:cNvSpPr>
          <p:nvPr>
            <p:ph type="dt" sz="half" idx="10"/>
          </p:nvPr>
        </p:nvSpPr>
        <p:spPr/>
        <p:txBody>
          <a:bodyPr/>
          <a:lstStyle/>
          <a:p>
            <a:fld id="{862C827D-FC0C-184A-B855-165F1307D257}" type="datetimeFigureOut">
              <a:rPr lang="en-US" smtClean="0"/>
              <a:t>9/3/24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28D261-E467-CB42-92CE-56E038D4601A}" type="slidenum">
              <a:rPr lang="en-US" smtClean="0"/>
              <a:t>‹#›</a:t>
            </a:fld>
            <a:endParaRPr lang="en-US"/>
          </a:p>
        </p:txBody>
      </p:sp>
      <p:sp>
        <p:nvSpPr>
          <p:cNvPr id="10" name="Content Placeholder 2">
            <a:extLst>
              <a:ext uri="{FF2B5EF4-FFF2-40B4-BE49-F238E27FC236}">
                <a16:creationId xmlns:a16="http://schemas.microsoft.com/office/drawing/2014/main" id="{5776813A-6BA6-2B48-8868-0EF29F4BF7DF}"/>
              </a:ext>
            </a:extLst>
          </p:cNvPr>
          <p:cNvSpPr>
            <a:spLocks noGrp="1"/>
          </p:cNvSpPr>
          <p:nvPr>
            <p:ph sz="half" idx="1" hasCustomPrompt="1"/>
          </p:nvPr>
        </p:nvSpPr>
        <p:spPr>
          <a:xfrm>
            <a:off x="838200" y="1124744"/>
            <a:ext cx="10655157" cy="5231606"/>
          </a:xfrm>
        </p:spPr>
        <p:txBody>
          <a:bodyPr/>
          <a:lstStyle>
            <a:lvl1pPr>
              <a:spcAft>
                <a:spcPts val="1800"/>
              </a:spcAft>
              <a:defRPr/>
            </a:lvl1pPr>
            <a:lvl2pPr>
              <a:spcAft>
                <a:spcPts val="1800"/>
              </a:spcAft>
              <a:defRPr>
                <a:latin typeface="Arial" panose="020B0604020202020204" pitchFamily="34" charset="0"/>
                <a:cs typeface="Arial" panose="020B0604020202020204" pitchFamily="34" charset="0"/>
              </a:defRPr>
            </a:lvl2pPr>
            <a:lvl3pPr>
              <a:spcAft>
                <a:spcPts val="1800"/>
              </a:spcAft>
              <a:defRPr>
                <a:latin typeface="Arial" panose="020B0604020202020204" pitchFamily="34" charset="0"/>
                <a:cs typeface="Arial" panose="020B0604020202020204" pitchFamily="34" charset="0"/>
              </a:defRPr>
            </a:lvl3pPr>
            <a:lvl4pPr>
              <a:spcAft>
                <a:spcPts val="1800"/>
              </a:spcAft>
              <a:defRPr>
                <a:latin typeface="Arial" panose="020B0604020202020204" pitchFamily="34" charset="0"/>
                <a:cs typeface="Arial" panose="020B0604020202020204" pitchFamily="34" charset="0"/>
              </a:defRPr>
            </a:lvl4pPr>
            <a:lvl5pPr>
              <a:spcAft>
                <a:spcPts val="1800"/>
              </a:spcAft>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44312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96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6F927AB4-CA90-E951-65D7-A7115E4E9728}"/>
              </a:ext>
            </a:extLst>
          </p:cNvPr>
          <p:cNvSpPr/>
          <p:nvPr userDrawn="1"/>
        </p:nvSpPr>
        <p:spPr>
          <a:xfrm>
            <a:off x="0" y="-1"/>
            <a:ext cx="12192000" cy="1150201"/>
          </a:xfrm>
          <a:prstGeom prst="rect">
            <a:avLst/>
          </a:prstGeom>
          <a:solidFill>
            <a:srgbClr val="F2F2F2"/>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pic>
        <p:nvPicPr>
          <p:cNvPr id="17" name="Picture 16">
            <a:extLst>
              <a:ext uri="{FF2B5EF4-FFF2-40B4-BE49-F238E27FC236}">
                <a16:creationId xmlns:a16="http://schemas.microsoft.com/office/drawing/2014/main" id="{E2C36E00-9570-96F4-957E-95AEE4FAB2B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83883" y="349310"/>
            <a:ext cx="1622635" cy="576263"/>
          </a:xfrm>
          <a:prstGeom prst="rect">
            <a:avLst/>
          </a:prstGeom>
        </p:spPr>
      </p:pic>
      <p:sp>
        <p:nvSpPr>
          <p:cNvPr id="11" name="Title 1">
            <a:extLst>
              <a:ext uri="{FF2B5EF4-FFF2-40B4-BE49-F238E27FC236}">
                <a16:creationId xmlns:a16="http://schemas.microsoft.com/office/drawing/2014/main" id="{8EC5B233-B10D-77D4-13F6-C9B4EACAB362}"/>
              </a:ext>
            </a:extLst>
          </p:cNvPr>
          <p:cNvSpPr>
            <a:spLocks noGrp="1"/>
          </p:cNvSpPr>
          <p:nvPr>
            <p:ph type="title" hasCustomPrompt="1"/>
          </p:nvPr>
        </p:nvSpPr>
        <p:spPr>
          <a:xfrm>
            <a:off x="385482" y="367368"/>
            <a:ext cx="9637060" cy="540145"/>
          </a:xfrm>
          <a:prstGeom prst="rect">
            <a:avLst/>
          </a:prstGeom>
        </p:spPr>
        <p:txBody>
          <a:bodyPr vert="horz" lIns="91440" tIns="45720" rIns="91440" bIns="45720" rtlCol="0" anchor="ctr">
            <a:noAutofit/>
          </a:bodyPr>
          <a:lstStyle/>
          <a:p>
            <a:r>
              <a:rPr lang="en-GB" dirty="0"/>
              <a:t>Click to add slide title</a:t>
            </a:r>
            <a:endParaRPr lang="en-US" dirty="0"/>
          </a:p>
        </p:txBody>
      </p:sp>
      <p:sp>
        <p:nvSpPr>
          <p:cNvPr id="15" name="Slide Number Placeholder 5">
            <a:extLst>
              <a:ext uri="{FF2B5EF4-FFF2-40B4-BE49-F238E27FC236}">
                <a16:creationId xmlns:a16="http://schemas.microsoft.com/office/drawing/2014/main" id="{7C09E446-08E7-FD8F-80D1-1B02D15A6910}"/>
              </a:ext>
            </a:extLst>
          </p:cNvPr>
          <p:cNvSpPr>
            <a:spLocks noGrp="1"/>
          </p:cNvSpPr>
          <p:nvPr>
            <p:ph type="sldNum" sz="quarter" idx="4"/>
          </p:nvPr>
        </p:nvSpPr>
        <p:spPr>
          <a:xfrm>
            <a:off x="11033794" y="6356350"/>
            <a:ext cx="71893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1C777A-97BF-664C-98A5-2907D09321D1}" type="slidenum">
              <a:rPr lang="en-US" smtClean="0"/>
              <a:t>‹#›</a:t>
            </a:fld>
            <a:endParaRPr lang="en-US" dirty="0"/>
          </a:p>
        </p:txBody>
      </p:sp>
      <p:sp>
        <p:nvSpPr>
          <p:cNvPr id="46" name="Content Placeholder 2">
            <a:extLst>
              <a:ext uri="{FF2B5EF4-FFF2-40B4-BE49-F238E27FC236}">
                <a16:creationId xmlns:a16="http://schemas.microsoft.com/office/drawing/2014/main" id="{48F4585A-2D72-19E2-7B40-41FEB45DABA5}"/>
              </a:ext>
            </a:extLst>
          </p:cNvPr>
          <p:cNvSpPr>
            <a:spLocks noGrp="1"/>
          </p:cNvSpPr>
          <p:nvPr>
            <p:ph type="body" sz="quarter" idx="10" hasCustomPrompt="1"/>
          </p:nvPr>
        </p:nvSpPr>
        <p:spPr>
          <a:xfrm>
            <a:off x="378478" y="1192801"/>
            <a:ext cx="11398531" cy="306710"/>
          </a:xfrm>
        </p:spPr>
        <p:txBody>
          <a:bodyPr>
            <a:noAutofit/>
          </a:bodyPr>
          <a:lstStyle>
            <a:lvl1pPr marL="0" indent="0">
              <a:buNone/>
              <a:defRPr sz="1800"/>
            </a:lvl1pPr>
          </a:lstStyle>
          <a:p>
            <a:pPr lvl="0"/>
            <a:r>
              <a:rPr lang="en-GB" dirty="0"/>
              <a:t>Insert unit title</a:t>
            </a:r>
            <a:endParaRPr lang="en-AU" dirty="0"/>
          </a:p>
        </p:txBody>
      </p:sp>
      <p:sp>
        <p:nvSpPr>
          <p:cNvPr id="48" name="Caption Placeholder 1">
            <a:extLst>
              <a:ext uri="{FF2B5EF4-FFF2-40B4-BE49-F238E27FC236}">
                <a16:creationId xmlns:a16="http://schemas.microsoft.com/office/drawing/2014/main" id="{69F7CE92-E1D5-B5FE-FFCF-4017AEF4DBAA}"/>
              </a:ext>
            </a:extLst>
          </p:cNvPr>
          <p:cNvSpPr>
            <a:spLocks noGrp="1"/>
          </p:cNvSpPr>
          <p:nvPr>
            <p:ph type="body" sz="quarter" idx="11" hasCustomPrompt="1"/>
          </p:nvPr>
        </p:nvSpPr>
        <p:spPr>
          <a:xfrm>
            <a:off x="371475" y="6609900"/>
            <a:ext cx="10662320" cy="204762"/>
          </a:xfrm>
        </p:spPr>
        <p:txBody>
          <a:bodyPr>
            <a:noAutofit/>
          </a:bodyPr>
          <a:lstStyle>
            <a:lvl1pPr marL="0" indent="0">
              <a:buNone/>
              <a:defRPr sz="800"/>
            </a:lvl1pPr>
          </a:lstStyle>
          <a:p>
            <a:pPr lvl="0"/>
            <a:r>
              <a:rPr lang="en-GB" dirty="0"/>
              <a:t>Insert source and notes here</a:t>
            </a:r>
            <a:endParaRPr lang="en-AU" dirty="0"/>
          </a:p>
        </p:txBody>
      </p:sp>
      <p:sp>
        <p:nvSpPr>
          <p:cNvPr id="3" name="Content Placeholder 3">
            <a:extLst>
              <a:ext uri="{FF2B5EF4-FFF2-40B4-BE49-F238E27FC236}">
                <a16:creationId xmlns:a16="http://schemas.microsoft.com/office/drawing/2014/main" id="{308335A6-FEDB-3236-69EC-4D55F9E69E71}"/>
              </a:ext>
            </a:extLst>
          </p:cNvPr>
          <p:cNvSpPr>
            <a:spLocks noGrp="1"/>
          </p:cNvSpPr>
          <p:nvPr>
            <p:ph sz="quarter" idx="13"/>
          </p:nvPr>
        </p:nvSpPr>
        <p:spPr>
          <a:xfrm>
            <a:off x="536713" y="1517569"/>
            <a:ext cx="11002617" cy="506888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Tree>
    <p:extLst>
      <p:ext uri="{BB962C8B-B14F-4D97-AF65-F5344CB8AC3E}">
        <p14:creationId xmlns:p14="http://schemas.microsoft.com/office/powerpoint/2010/main" val="3916169498"/>
      </p:ext>
    </p:extLst>
  </p:cSld>
  <p:clrMapOvr>
    <a:masterClrMapping/>
  </p:clrMapOvr>
  <p:extLst>
    <p:ext uri="{DCECCB84-F9BA-43D5-87BE-67443E8EF086}">
      <p15:sldGuideLst xmlns:p15="http://schemas.microsoft.com/office/powerpoint/2012/main">
        <p15:guide id="2" pos="7423">
          <p15:clr>
            <a:srgbClr val="FBAE40"/>
          </p15:clr>
        </p15:guide>
        <p15:guide id="3" pos="234">
          <p15:clr>
            <a:srgbClr val="FBAE40"/>
          </p15:clr>
        </p15:guide>
        <p15:guide id="4" orient="horz" pos="3838">
          <p15:clr>
            <a:srgbClr val="FBAE40"/>
          </p15:clr>
        </p15:guide>
        <p15:guide id="5" orient="horz" pos="3929">
          <p15:clr>
            <a:srgbClr val="FBAE40"/>
          </p15:clr>
        </p15:guide>
        <p15:guide id="6" orient="horz" pos="1139">
          <p15:clr>
            <a:srgbClr val="FBAE40"/>
          </p15:clr>
        </p15:guide>
        <p15:guide id="7" orient="horz" pos="1049">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5482" y="339329"/>
            <a:ext cx="9637060" cy="540145"/>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385481" y="1315299"/>
            <a:ext cx="11398531" cy="48362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85482" y="6356350"/>
            <a:ext cx="3195918"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4C34C6-D93D-964F-98F1-8B05274CB5BF}" type="datetimeFigureOut">
              <a:rPr lang="en-AU" noProof="0" smtClean="0"/>
              <a:t>3/9/2024</a:t>
            </a:fld>
            <a:endParaRPr lang="en-AU" noProof="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46320" y="6356350"/>
            <a:ext cx="314212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1C777A-97BF-664C-98A5-2907D09321D1}" type="slidenum">
              <a:rPr lang="en-US" smtClean="0"/>
              <a:t>‹#›</a:t>
            </a:fld>
            <a:endParaRPr lang="en-US" dirty="0"/>
          </a:p>
        </p:txBody>
      </p:sp>
    </p:spTree>
    <p:extLst>
      <p:ext uri="{BB962C8B-B14F-4D97-AF65-F5344CB8AC3E}">
        <p14:creationId xmlns:p14="http://schemas.microsoft.com/office/powerpoint/2010/main" val="2448263484"/>
      </p:ext>
    </p:extLst>
  </p:cSld>
  <p:clrMap bg1="lt1" tx1="dk1" bg2="lt2" tx2="dk2" accent1="accent1" accent2="accent2" accent3="accent3" accent4="accent4" accent5="accent5" accent6="accent6" hlink="hlink" folHlink="folHlink"/>
  <p:sldLayoutIdLst>
    <p:sldLayoutId id="2147483832" r:id="rId1"/>
    <p:sldLayoutId id="2147483834" r:id="rId2"/>
    <p:sldLayoutId id="2147483833" r:id="rId3"/>
    <p:sldLayoutId id="2147483844" r:id="rId4"/>
    <p:sldLayoutId id="2147483856" r:id="rId5"/>
    <p:sldLayoutId id="2147483857" r:id="rId6"/>
    <p:sldLayoutId id="2147483860" r:id="rId7"/>
    <p:sldLayoutId id="2147483861" r:id="rId8"/>
    <p:sldLayoutId id="2147483862" r:id="rId9"/>
  </p:sldLayoutIdLst>
  <p:txStyles>
    <p:titleStyle>
      <a:lvl1pPr algn="l" defTabSz="914400" rtl="0" eaLnBrk="1" latinLnBrk="0" hangingPunct="1">
        <a:lnSpc>
          <a:spcPct val="90000"/>
        </a:lnSpc>
        <a:spcBef>
          <a:spcPct val="0"/>
        </a:spcBef>
        <a:buNone/>
        <a:defRPr sz="3200" kern="1200">
          <a:solidFill>
            <a:schemeClr val="tx1"/>
          </a:solidFill>
          <a:latin typeface="DM Serif Display" pitchFamily="2" charset="0"/>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34" userDrawn="1">
          <p15:clr>
            <a:srgbClr val="F26B43"/>
          </p15:clr>
        </p15:guide>
        <p15:guide id="2" pos="7423" userDrawn="1">
          <p15:clr>
            <a:srgbClr val="F26B43"/>
          </p15:clr>
        </p15:guide>
        <p15:guide id="3" orient="horz" pos="210" userDrawn="1">
          <p15:clr>
            <a:srgbClr val="F26B43"/>
          </p15:clr>
        </p15:guide>
        <p15:guide id="4" orient="horz" pos="572" userDrawn="1">
          <p15:clr>
            <a:srgbClr val="F26B43"/>
          </p15:clr>
        </p15:guide>
        <p15:guide id="5" orient="horz" pos="82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6069731-39AB-4AE0-5077-6CA14A93DD2C}"/>
              </a:ext>
            </a:extLst>
          </p:cNvPr>
          <p:cNvSpPr>
            <a:spLocks noGrp="1"/>
          </p:cNvSpPr>
          <p:nvPr>
            <p:ph type="body" sz="quarter" idx="14"/>
          </p:nvPr>
        </p:nvSpPr>
        <p:spPr>
          <a:xfrm>
            <a:off x="5364162" y="4326206"/>
            <a:ext cx="2276475" cy="268287"/>
          </a:xfrm>
        </p:spPr>
        <p:txBody>
          <a:bodyPr/>
          <a:lstStyle/>
          <a:p>
            <a:r>
              <a:rPr lang="en-AU" dirty="0"/>
              <a:t>September 2024</a:t>
            </a:r>
          </a:p>
        </p:txBody>
      </p:sp>
      <p:sp>
        <p:nvSpPr>
          <p:cNvPr id="9" name="Text Placeholder 8">
            <a:extLst>
              <a:ext uri="{FF2B5EF4-FFF2-40B4-BE49-F238E27FC236}">
                <a16:creationId xmlns:a16="http://schemas.microsoft.com/office/drawing/2014/main" id="{FEFD00CD-95DB-0F74-EABB-6A11E98AEF89}"/>
              </a:ext>
            </a:extLst>
          </p:cNvPr>
          <p:cNvSpPr>
            <a:spLocks noGrp="1"/>
          </p:cNvSpPr>
          <p:nvPr>
            <p:ph type="body" sz="quarter" idx="15"/>
          </p:nvPr>
        </p:nvSpPr>
        <p:spPr>
          <a:xfrm>
            <a:off x="5364162" y="2005013"/>
            <a:ext cx="6192837" cy="1206500"/>
          </a:xfrm>
        </p:spPr>
        <p:txBody>
          <a:bodyPr>
            <a:noAutofit/>
          </a:bodyPr>
          <a:lstStyle/>
          <a:p>
            <a:r>
              <a:rPr lang="en-AU" sz="3200" dirty="0"/>
              <a:t>A better bet: How Australia should prevent gambling harm</a:t>
            </a:r>
          </a:p>
        </p:txBody>
      </p:sp>
      <p:sp>
        <p:nvSpPr>
          <p:cNvPr id="2" name="TextBox 1">
            <a:extLst>
              <a:ext uri="{FF2B5EF4-FFF2-40B4-BE49-F238E27FC236}">
                <a16:creationId xmlns:a16="http://schemas.microsoft.com/office/drawing/2014/main" id="{64FB3D08-154E-B119-8DF6-59955A5BDF68}"/>
              </a:ext>
            </a:extLst>
          </p:cNvPr>
          <p:cNvSpPr txBox="1"/>
          <p:nvPr/>
        </p:nvSpPr>
        <p:spPr>
          <a:xfrm>
            <a:off x="6502400" y="515464"/>
            <a:ext cx="1401288" cy="1341911"/>
          </a:xfrm>
          <a:prstGeom prst="rect">
            <a:avLst/>
          </a:prstGeom>
        </p:spPr>
        <p:txBody>
          <a:bodyPr vert="horz" wrap="square" lIns="91440" tIns="45720" rIns="91440" bIns="45720" rtlCol="0" anchor="ctr">
            <a:normAutofit/>
          </a:bodyPr>
          <a:lstStyle/>
          <a:p>
            <a:pPr algn="l"/>
            <a:endParaRPr lang="en-US" sz="1600" dirty="0">
              <a:solidFill>
                <a:schemeClr val="accent1"/>
              </a:solidFill>
              <a:latin typeface="+mn-lt"/>
            </a:endParaRPr>
          </a:p>
        </p:txBody>
      </p:sp>
      <p:pic>
        <p:nvPicPr>
          <p:cNvPr id="4" name="Picture Placeholder 3">
            <a:extLst>
              <a:ext uri="{FF2B5EF4-FFF2-40B4-BE49-F238E27FC236}">
                <a16:creationId xmlns:a16="http://schemas.microsoft.com/office/drawing/2014/main" id="{BBF06431-03B2-2080-987C-E097B3D41BDF}"/>
              </a:ext>
            </a:extLst>
          </p:cNvPr>
          <p:cNvPicPr>
            <a:picLocks noGrp="1" noChangeAspect="1"/>
          </p:cNvPicPr>
          <p:nvPr>
            <p:ph type="pic" sz="quarter" idx="11"/>
          </p:nvPr>
        </p:nvPicPr>
        <p:blipFill>
          <a:blip r:embed="rId3"/>
          <a:srcRect l="28391" r="28391"/>
          <a:stretch/>
        </p:blipFill>
        <p:spPr>
          <a:xfrm>
            <a:off x="-26817" y="-7620"/>
            <a:ext cx="4754772" cy="6876000"/>
          </a:xfrm>
        </p:spPr>
      </p:pic>
      <p:sp>
        <p:nvSpPr>
          <p:cNvPr id="8" name="Text Placeholder 7">
            <a:extLst>
              <a:ext uri="{FF2B5EF4-FFF2-40B4-BE49-F238E27FC236}">
                <a16:creationId xmlns:a16="http://schemas.microsoft.com/office/drawing/2014/main" id="{D9D5DBF0-2F2E-92B7-72D1-F51C3230C3C2}"/>
              </a:ext>
            </a:extLst>
          </p:cNvPr>
          <p:cNvSpPr>
            <a:spLocks noGrp="1"/>
          </p:cNvSpPr>
          <p:nvPr>
            <p:ph type="body" sz="quarter" idx="16"/>
          </p:nvPr>
        </p:nvSpPr>
        <p:spPr/>
        <p:txBody>
          <a:bodyPr>
            <a:normAutofit/>
          </a:bodyPr>
          <a:lstStyle/>
          <a:p>
            <a:r>
              <a:rPr lang="en-AU" dirty="0"/>
              <a:t>Briefing pack</a:t>
            </a:r>
          </a:p>
        </p:txBody>
      </p:sp>
    </p:spTree>
    <p:extLst>
      <p:ext uri="{BB962C8B-B14F-4D97-AF65-F5344CB8AC3E}">
        <p14:creationId xmlns:p14="http://schemas.microsoft.com/office/powerpoint/2010/main" val="34035980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223CB73-780E-53AA-A5D0-9A0F6CF3326B}"/>
              </a:ext>
            </a:extLst>
          </p:cNvPr>
          <p:cNvSpPr/>
          <p:nvPr/>
        </p:nvSpPr>
        <p:spPr>
          <a:xfrm>
            <a:off x="3579726" y="1593884"/>
            <a:ext cx="6819900" cy="4189695"/>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2365">
              <a:cs typeface="Arial" panose="020B0604020202020204" pitchFamily="34" charset="0"/>
            </a:endParaRPr>
          </a:p>
        </p:txBody>
      </p:sp>
      <p:sp>
        <p:nvSpPr>
          <p:cNvPr id="2" name="Title 1">
            <a:extLst>
              <a:ext uri="{FF2B5EF4-FFF2-40B4-BE49-F238E27FC236}">
                <a16:creationId xmlns:a16="http://schemas.microsoft.com/office/drawing/2014/main" id="{D0F26F6D-280D-CBD7-AAAF-7D54358CCD89}"/>
              </a:ext>
            </a:extLst>
          </p:cNvPr>
          <p:cNvSpPr>
            <a:spLocks noGrp="1"/>
          </p:cNvSpPr>
          <p:nvPr>
            <p:ph type="title"/>
          </p:nvPr>
        </p:nvSpPr>
        <p:spPr/>
        <p:txBody>
          <a:bodyPr/>
          <a:lstStyle/>
          <a:p>
            <a:r>
              <a:rPr lang="en-US" dirty="0"/>
              <a:t>Ban all gambling advertising: a partial ban won’t do enough to reduce exposure</a:t>
            </a:r>
            <a:endParaRPr lang="en-AU" dirty="0">
              <a:latin typeface="+mn-lt"/>
            </a:endParaRPr>
          </a:p>
        </p:txBody>
      </p:sp>
      <p:sp>
        <p:nvSpPr>
          <p:cNvPr id="4" name="Text Placeholder 3">
            <a:extLst>
              <a:ext uri="{FF2B5EF4-FFF2-40B4-BE49-F238E27FC236}">
                <a16:creationId xmlns:a16="http://schemas.microsoft.com/office/drawing/2014/main" id="{F7D75C31-2DF0-A180-221A-9D34135B9F2A}"/>
              </a:ext>
            </a:extLst>
          </p:cNvPr>
          <p:cNvSpPr>
            <a:spLocks noGrp="1"/>
          </p:cNvSpPr>
          <p:nvPr>
            <p:ph type="body" sz="quarter" idx="10"/>
          </p:nvPr>
        </p:nvSpPr>
        <p:spPr>
          <a:xfrm>
            <a:off x="369801" y="1191688"/>
            <a:ext cx="11398531" cy="335156"/>
          </a:xfrm>
        </p:spPr>
        <p:txBody>
          <a:bodyPr>
            <a:normAutofit fontScale="92500" lnSpcReduction="10000"/>
          </a:bodyPr>
          <a:lstStyle/>
          <a:p>
            <a:r>
              <a:rPr lang="en-AU" dirty="0"/>
              <a:t>Number of gambling ads on TV between April and June, by time of broadcast</a:t>
            </a:r>
          </a:p>
        </p:txBody>
      </p:sp>
      <p:sp>
        <p:nvSpPr>
          <p:cNvPr id="3" name="Text Placeholder 2">
            <a:extLst>
              <a:ext uri="{FF2B5EF4-FFF2-40B4-BE49-F238E27FC236}">
                <a16:creationId xmlns:a16="http://schemas.microsoft.com/office/drawing/2014/main" id="{E1768B2A-8A1A-6DBC-CFD1-310CE47441D7}"/>
              </a:ext>
            </a:extLst>
          </p:cNvPr>
          <p:cNvSpPr>
            <a:spLocks noGrp="1"/>
          </p:cNvSpPr>
          <p:nvPr>
            <p:ph type="body" sz="quarter" idx="11"/>
          </p:nvPr>
        </p:nvSpPr>
        <p:spPr>
          <a:xfrm>
            <a:off x="302895" y="6267092"/>
            <a:ext cx="10662320" cy="455613"/>
          </a:xfrm>
        </p:spPr>
        <p:txBody>
          <a:bodyPr/>
          <a:lstStyle/>
          <a:p>
            <a:pPr marL="0" indent="0">
              <a:spcBef>
                <a:spcPts val="400"/>
              </a:spcBef>
              <a:buNone/>
            </a:pPr>
            <a:r>
              <a:rPr lang="en-AU" dirty="0"/>
              <a:t>Notes: Combined number of ads across metro and regional TV markets. The restrictions between 5am and 8.30pm ban gambling advertising during play and five minutes either side of the coverage of the live sporting event.</a:t>
            </a:r>
          </a:p>
          <a:p>
            <a:pPr marL="0" indent="0">
              <a:spcBef>
                <a:spcPts val="400"/>
              </a:spcBef>
              <a:buNone/>
            </a:pPr>
            <a:r>
              <a:rPr lang="en-AU" dirty="0"/>
              <a:t>Source: Australian Communications and Media Authority (2019).</a:t>
            </a:r>
          </a:p>
        </p:txBody>
      </p:sp>
      <p:graphicFrame>
        <p:nvGraphicFramePr>
          <p:cNvPr id="8" name="Chart Placeholder 7">
            <a:extLst>
              <a:ext uri="{FF2B5EF4-FFF2-40B4-BE49-F238E27FC236}">
                <a16:creationId xmlns:a16="http://schemas.microsoft.com/office/drawing/2014/main" id="{323ACCB3-C92A-176A-8F1F-54CE8C3739CE}"/>
              </a:ext>
            </a:extLst>
          </p:cNvPr>
          <p:cNvGraphicFramePr>
            <a:graphicFrameLocks noGrp="1"/>
          </p:cNvGraphicFramePr>
          <p:nvPr>
            <p:ph type="chart" sz="quarter" idx="12"/>
            <p:extLst>
              <p:ext uri="{D42A27DB-BD31-4B8C-83A1-F6EECF244321}">
                <p14:modId xmlns:p14="http://schemas.microsoft.com/office/powerpoint/2010/main" val="1826960220"/>
              </p:ext>
            </p:extLst>
          </p:nvPr>
        </p:nvGraphicFramePr>
        <p:xfrm>
          <a:off x="438381" y="1754822"/>
          <a:ext cx="11412538" cy="4470717"/>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1002EA1D-1E8C-2996-F798-11DD2A4BB725}"/>
              </a:ext>
            </a:extLst>
          </p:cNvPr>
          <p:cNvSpPr txBox="1"/>
          <p:nvPr/>
        </p:nvSpPr>
        <p:spPr>
          <a:xfrm>
            <a:off x="3782982" y="1739582"/>
            <a:ext cx="6157182" cy="676875"/>
          </a:xfrm>
          <a:prstGeom prst="rect">
            <a:avLst/>
          </a:prstGeom>
          <a:solidFill>
            <a:srgbClr val="F2F2F2"/>
          </a:solidFill>
        </p:spPr>
        <p:txBody>
          <a:bodyPr vert="horz" wrap="square" lIns="120140" tIns="60070" rIns="120140" bIns="60070" rtlCol="0" anchor="ctr">
            <a:normAutofit/>
          </a:bodyPr>
          <a:lstStyle/>
          <a:p>
            <a:pPr algn="l"/>
            <a:r>
              <a:rPr lang="en-AU" sz="1577" dirty="0">
                <a:cs typeface="Arial" panose="020B0604020202020204" pitchFamily="34" charset="0"/>
              </a:rPr>
              <a:t>From March 2018: restrictions on gambling ads during sport broadcasts between 5am and 8.30pm</a:t>
            </a:r>
          </a:p>
        </p:txBody>
      </p:sp>
      <p:sp>
        <p:nvSpPr>
          <p:cNvPr id="5" name="TextBox 4">
            <a:extLst>
              <a:ext uri="{FF2B5EF4-FFF2-40B4-BE49-F238E27FC236}">
                <a16:creationId xmlns:a16="http://schemas.microsoft.com/office/drawing/2014/main" id="{52D140E0-EF01-1E97-5DC3-A43D143F41FF}"/>
              </a:ext>
            </a:extLst>
          </p:cNvPr>
          <p:cNvSpPr txBox="1"/>
          <p:nvPr/>
        </p:nvSpPr>
        <p:spPr>
          <a:xfrm>
            <a:off x="6096000" y="3296267"/>
            <a:ext cx="3172945" cy="1201401"/>
          </a:xfrm>
          <a:prstGeom prst="rect">
            <a:avLst/>
          </a:prstGeom>
          <a:noFill/>
        </p:spPr>
        <p:txBody>
          <a:bodyPr vert="horz" wrap="square" lIns="120140" tIns="60070" rIns="120140" bIns="60070" rtlCol="0" anchor="ctr">
            <a:noAutofit/>
          </a:bodyPr>
          <a:lstStyle/>
          <a:p>
            <a:pPr algn="r"/>
            <a:r>
              <a:rPr lang="en-AU" sz="1600" b="1" dirty="0">
                <a:solidFill>
                  <a:schemeClr val="accent2"/>
                </a:solidFill>
                <a:cs typeface="Arial" panose="020B0604020202020204" pitchFamily="34" charset="0"/>
              </a:rPr>
              <a:t>2018-19</a:t>
            </a:r>
          </a:p>
          <a:p>
            <a:pPr algn="r"/>
            <a:r>
              <a:rPr lang="en-AU" sz="1600" b="1" dirty="0">
                <a:solidFill>
                  <a:schemeClr val="accent2"/>
                </a:solidFill>
                <a:cs typeface="Arial" panose="020B0604020202020204" pitchFamily="34" charset="0"/>
              </a:rPr>
              <a:t>(after restrictions)</a:t>
            </a:r>
          </a:p>
        </p:txBody>
      </p:sp>
      <p:sp>
        <p:nvSpPr>
          <p:cNvPr id="6" name="TextBox 5">
            <a:extLst>
              <a:ext uri="{FF2B5EF4-FFF2-40B4-BE49-F238E27FC236}">
                <a16:creationId xmlns:a16="http://schemas.microsoft.com/office/drawing/2014/main" id="{FC5E50DB-68A7-A302-39A6-8D8CE54A5669}"/>
              </a:ext>
            </a:extLst>
          </p:cNvPr>
          <p:cNvSpPr txBox="1"/>
          <p:nvPr/>
        </p:nvSpPr>
        <p:spPr>
          <a:xfrm>
            <a:off x="5472740" y="4818459"/>
            <a:ext cx="4119165" cy="1104861"/>
          </a:xfrm>
          <a:prstGeom prst="rect">
            <a:avLst/>
          </a:prstGeom>
          <a:noFill/>
        </p:spPr>
        <p:txBody>
          <a:bodyPr vert="horz" wrap="square" lIns="120140" tIns="60070" rIns="120140" bIns="60070" rtlCol="0" anchor="ctr">
            <a:noAutofit/>
          </a:bodyPr>
          <a:lstStyle/>
          <a:p>
            <a:r>
              <a:rPr lang="en-AU" sz="1600" b="1" dirty="0">
                <a:solidFill>
                  <a:schemeClr val="accent1"/>
                </a:solidFill>
                <a:cs typeface="Arial" panose="020B0604020202020204" pitchFamily="34" charset="0"/>
              </a:rPr>
              <a:t>2016-17 </a:t>
            </a:r>
          </a:p>
          <a:p>
            <a:r>
              <a:rPr lang="en-AU" sz="1600" b="1" dirty="0">
                <a:solidFill>
                  <a:schemeClr val="accent1"/>
                </a:solidFill>
                <a:cs typeface="Arial" panose="020B0604020202020204" pitchFamily="34" charset="0"/>
              </a:rPr>
              <a:t>(before restrictions)</a:t>
            </a:r>
          </a:p>
        </p:txBody>
      </p:sp>
    </p:spTree>
    <p:extLst>
      <p:ext uri="{BB962C8B-B14F-4D97-AF65-F5344CB8AC3E}">
        <p14:creationId xmlns:p14="http://schemas.microsoft.com/office/powerpoint/2010/main" val="39262995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6D0EE-A91E-E6AC-A230-54E936729766}"/>
              </a:ext>
            </a:extLst>
          </p:cNvPr>
          <p:cNvSpPr>
            <a:spLocks noGrp="1"/>
          </p:cNvSpPr>
          <p:nvPr>
            <p:ph type="title"/>
          </p:nvPr>
        </p:nvSpPr>
        <p:spPr/>
        <p:txBody>
          <a:bodyPr/>
          <a:lstStyle/>
          <a:p>
            <a:r>
              <a:rPr lang="en-US" dirty="0"/>
              <a:t>We also need a ‘seatbelt’ on the most dangerous gambling products</a:t>
            </a:r>
          </a:p>
        </p:txBody>
      </p:sp>
      <p:sp>
        <p:nvSpPr>
          <p:cNvPr id="7" name="Content Placeholder 2">
            <a:extLst>
              <a:ext uri="{FF2B5EF4-FFF2-40B4-BE49-F238E27FC236}">
                <a16:creationId xmlns:a16="http://schemas.microsoft.com/office/drawing/2014/main" id="{CF85D534-4C36-39C2-4D51-9960AF56474A}"/>
              </a:ext>
            </a:extLst>
          </p:cNvPr>
          <p:cNvSpPr>
            <a:spLocks noGrp="1"/>
          </p:cNvSpPr>
          <p:nvPr>
            <p:ph idx="1"/>
          </p:nvPr>
        </p:nvSpPr>
        <p:spPr>
          <a:xfrm>
            <a:off x="385481" y="1315299"/>
            <a:ext cx="11398531" cy="4836263"/>
          </a:xfrm>
        </p:spPr>
        <p:txBody>
          <a:bodyPr/>
          <a:lstStyle/>
          <a:p>
            <a:pPr marL="0" indent="0">
              <a:buNone/>
            </a:pPr>
            <a:r>
              <a:rPr lang="en-US" sz="2000" dirty="0"/>
              <a:t>A national pre-commitment system for </a:t>
            </a:r>
            <a:r>
              <a:rPr lang="en-US" sz="2000" b="1" dirty="0">
                <a:solidFill>
                  <a:schemeClr val="accent1"/>
                </a:solidFill>
              </a:rPr>
              <a:t>online gambling </a:t>
            </a:r>
            <a:r>
              <a:rPr lang="en-US" sz="2000" dirty="0"/>
              <a:t>and state-based schemes for </a:t>
            </a:r>
            <a:r>
              <a:rPr lang="en-US" sz="2000" b="1" dirty="0">
                <a:solidFill>
                  <a:schemeClr val="accent1"/>
                </a:solidFill>
              </a:rPr>
              <a:t>pokies</a:t>
            </a:r>
            <a:r>
              <a:rPr lang="en-US" sz="2000" dirty="0"/>
              <a:t>, with the following features:</a:t>
            </a:r>
          </a:p>
          <a:p>
            <a:pPr marL="342900" indent="-342900">
              <a:buClr>
                <a:schemeClr val="accent1"/>
              </a:buClr>
              <a:buSzPct val="400000"/>
              <a:buFont typeface="+mj-lt"/>
              <a:buAutoNum type="arabicPeriod"/>
            </a:pPr>
            <a:r>
              <a:rPr lang="en-US" sz="500" b="1" i="0" u="none" strike="noStrike" kern="1200" dirty="0">
                <a:solidFill>
                  <a:srgbClr val="000000"/>
                </a:solidFill>
                <a:effectLst/>
                <a:latin typeface="Avenir Next LT Pro" panose="020B0504020202020204" pitchFamily="34" charset="0"/>
              </a:rPr>
              <a:t> </a:t>
            </a:r>
            <a:r>
              <a:rPr lang="en-US" sz="2000" b="1" i="0" u="none" strike="noStrike" kern="1200" dirty="0">
                <a:solidFill>
                  <a:srgbClr val="000000"/>
                </a:solidFill>
                <a:effectLst/>
                <a:latin typeface="Avenir Next LT Pro" panose="020B0504020202020204" pitchFamily="34" charset="0"/>
              </a:rPr>
              <a:t>Everyone chooses their limits</a:t>
            </a:r>
            <a:r>
              <a:rPr lang="en-US" sz="2000" b="0" i="0" u="none" strike="noStrike" kern="1200" dirty="0">
                <a:solidFill>
                  <a:srgbClr val="000000"/>
                </a:solidFill>
                <a:effectLst/>
                <a:latin typeface="Avenir Next LT Pro" panose="020B0504020202020204" pitchFamily="34" charset="0"/>
              </a:rPr>
              <a:t> before they gamble</a:t>
            </a:r>
          </a:p>
          <a:p>
            <a:pPr marL="342900" indent="-342900">
              <a:buClr>
                <a:schemeClr val="accent1"/>
              </a:buClr>
              <a:buSzPct val="400000"/>
              <a:buFont typeface="+mj-lt"/>
              <a:buAutoNum type="arabicPeriod"/>
            </a:pPr>
            <a:r>
              <a:rPr lang="en-US" sz="500" b="1" i="0" u="none" strike="noStrike" kern="1200" dirty="0">
                <a:solidFill>
                  <a:srgbClr val="000000"/>
                </a:solidFill>
                <a:effectLst/>
                <a:latin typeface="Avenir Next LT Pro" panose="020B0504020202020204" pitchFamily="34" charset="0"/>
              </a:rPr>
              <a:t> </a:t>
            </a:r>
            <a:r>
              <a:rPr lang="en-US" sz="2000" b="1" i="0" u="none" strike="noStrike" kern="1200" dirty="0">
                <a:solidFill>
                  <a:srgbClr val="000000"/>
                </a:solidFill>
                <a:effectLst/>
                <a:latin typeface="Avenir Next LT Pro" panose="020B0504020202020204" pitchFamily="34" charset="0"/>
              </a:rPr>
              <a:t>Regulated upper limits </a:t>
            </a:r>
            <a:r>
              <a:rPr lang="en-US" sz="2000" b="0" i="0" u="none" strike="noStrike" kern="1200" dirty="0">
                <a:solidFill>
                  <a:srgbClr val="000000"/>
                </a:solidFill>
                <a:effectLst/>
                <a:latin typeface="Avenir Next LT Pro" panose="020B0504020202020204" pitchFamily="34" charset="0"/>
              </a:rPr>
              <a:t>on losses: e.g. $100 a day, $500 a month, and $5000 a year (as per Tasmania’s pokies scheme under development)</a:t>
            </a:r>
          </a:p>
          <a:p>
            <a:pPr marL="342900" indent="-342900">
              <a:buClr>
                <a:schemeClr val="accent1"/>
              </a:buClr>
              <a:buSzPct val="400000"/>
              <a:buFont typeface="+mj-lt"/>
              <a:buAutoNum type="arabicPeriod"/>
            </a:pPr>
            <a:r>
              <a:rPr lang="en-US" sz="500" b="1" i="0" u="none" strike="noStrike" kern="1200" dirty="0">
                <a:solidFill>
                  <a:srgbClr val="000000"/>
                </a:solidFill>
                <a:effectLst/>
                <a:latin typeface="Avenir Next LT Pro" panose="020B0504020202020204" pitchFamily="34" charset="0"/>
              </a:rPr>
              <a:t> </a:t>
            </a:r>
            <a:r>
              <a:rPr lang="en-US" sz="2000" b="1" i="0" u="none" strike="noStrike" kern="1200" dirty="0">
                <a:solidFill>
                  <a:srgbClr val="000000"/>
                </a:solidFill>
                <a:effectLst/>
                <a:latin typeface="Avenir Next LT Pro" panose="020B0504020202020204" pitchFamily="34" charset="0"/>
              </a:rPr>
              <a:t>Must be mandatory </a:t>
            </a:r>
            <a:r>
              <a:rPr lang="en-US" sz="2000" i="0" u="none" strike="noStrike" kern="1200" dirty="0">
                <a:solidFill>
                  <a:srgbClr val="000000"/>
                </a:solidFill>
                <a:effectLst/>
                <a:latin typeface="Avenir Next LT Pro" panose="020B0504020202020204" pitchFamily="34" charset="0"/>
              </a:rPr>
              <a:t>(voluntary schemes don’t work)</a:t>
            </a:r>
          </a:p>
          <a:p>
            <a:pPr marL="342900" indent="-342900">
              <a:buClr>
                <a:schemeClr val="accent1"/>
              </a:buClr>
              <a:buSzPct val="400000"/>
              <a:buFont typeface="+mj-lt"/>
              <a:buAutoNum type="arabicPeriod"/>
            </a:pPr>
            <a:r>
              <a:rPr lang="en-US" sz="500" b="1" i="0" u="none" strike="noStrike" kern="1200" dirty="0">
                <a:solidFill>
                  <a:srgbClr val="000000"/>
                </a:solidFill>
                <a:effectLst/>
                <a:latin typeface="Avenir Next LT Pro" panose="020B0504020202020204" pitchFamily="34" charset="0"/>
              </a:rPr>
              <a:t> </a:t>
            </a:r>
            <a:r>
              <a:rPr lang="en-US" sz="2000" i="0" u="none" strike="noStrike" kern="1200" dirty="0">
                <a:solidFill>
                  <a:srgbClr val="000000"/>
                </a:solidFill>
                <a:effectLst/>
                <a:latin typeface="Avenir Next LT Pro" panose="020B0504020202020204" pitchFamily="34" charset="0"/>
              </a:rPr>
              <a:t>Gamblers can </a:t>
            </a:r>
            <a:r>
              <a:rPr lang="en-US" sz="2000" b="1" i="0" u="none" strike="noStrike" kern="1200" dirty="0">
                <a:solidFill>
                  <a:srgbClr val="000000"/>
                </a:solidFill>
                <a:effectLst/>
                <a:latin typeface="Avenir Next LT Pro" panose="020B0504020202020204" pitchFamily="34" charset="0"/>
              </a:rPr>
              <a:t>lower their limits anytime</a:t>
            </a:r>
          </a:p>
          <a:p>
            <a:pPr marL="342900" indent="-342900">
              <a:buClr>
                <a:schemeClr val="accent1"/>
              </a:buClr>
              <a:buSzPct val="400000"/>
              <a:buFont typeface="+mj-lt"/>
              <a:buAutoNum type="arabicPeriod"/>
            </a:pPr>
            <a:r>
              <a:rPr lang="en-US" sz="500" b="1" i="0" u="none" strike="noStrike" kern="1200" dirty="0">
                <a:solidFill>
                  <a:srgbClr val="000000"/>
                </a:solidFill>
                <a:effectLst/>
                <a:latin typeface="Avenir Next LT Pro" panose="020B0504020202020204" pitchFamily="34" charset="0"/>
              </a:rPr>
              <a:t> </a:t>
            </a:r>
            <a:r>
              <a:rPr lang="en-US" sz="2000" i="0" u="none" strike="noStrike" kern="1200" dirty="0">
                <a:solidFill>
                  <a:srgbClr val="000000"/>
                </a:solidFill>
                <a:effectLst/>
                <a:latin typeface="Avenir Next LT Pro" panose="020B0504020202020204" pitchFamily="34" charset="0"/>
              </a:rPr>
              <a:t>Gamblers</a:t>
            </a:r>
            <a:r>
              <a:rPr lang="en-US" sz="2000" b="1" i="0" u="none" strike="noStrike" kern="1200" dirty="0">
                <a:solidFill>
                  <a:srgbClr val="000000"/>
                </a:solidFill>
                <a:effectLst/>
                <a:latin typeface="Avenir Next LT Pro" panose="020B0504020202020204" pitchFamily="34" charset="0"/>
              </a:rPr>
              <a:t> </a:t>
            </a:r>
            <a:r>
              <a:rPr lang="en-US" sz="2000" b="0" i="0" u="none" strike="noStrike" kern="1200" dirty="0">
                <a:solidFill>
                  <a:srgbClr val="000000"/>
                </a:solidFill>
                <a:effectLst/>
                <a:latin typeface="Avenir Next LT Pro" panose="020B0504020202020204" pitchFamily="34" charset="0"/>
              </a:rPr>
              <a:t>can</a:t>
            </a:r>
            <a:r>
              <a:rPr lang="en-US" sz="2000" b="1" i="0" u="none" strike="noStrike" kern="1200" dirty="0">
                <a:solidFill>
                  <a:srgbClr val="000000"/>
                </a:solidFill>
                <a:effectLst/>
                <a:latin typeface="Avenir Next LT Pro" panose="020B0504020202020204" pitchFamily="34" charset="0"/>
              </a:rPr>
              <a:t> raise their limits with a delay </a:t>
            </a:r>
            <a:r>
              <a:rPr lang="en-US" sz="2000" b="0" i="0" u="none" strike="noStrike" kern="1200" dirty="0">
                <a:solidFill>
                  <a:srgbClr val="000000"/>
                </a:solidFill>
                <a:effectLst/>
                <a:latin typeface="Avenir Next LT Pro" panose="020B0504020202020204" pitchFamily="34" charset="0"/>
              </a:rPr>
              <a:t>(up to the regulated upper limit, or subject to an affordability check)</a:t>
            </a:r>
          </a:p>
          <a:p>
            <a:pPr marL="342900" indent="-342900">
              <a:buClr>
                <a:schemeClr val="accent1"/>
              </a:buClr>
              <a:buSzPct val="400000"/>
              <a:buFont typeface="+mj-lt"/>
              <a:buAutoNum type="arabicPeriod"/>
            </a:pPr>
            <a:r>
              <a:rPr lang="en-US" sz="500" b="1" i="0" u="none" strike="noStrike" kern="1200" dirty="0">
                <a:solidFill>
                  <a:srgbClr val="000000"/>
                </a:solidFill>
                <a:effectLst/>
                <a:latin typeface="Avenir Next LT Pro" panose="020B0504020202020204" pitchFamily="34" charset="0"/>
              </a:rPr>
              <a:t> </a:t>
            </a:r>
            <a:r>
              <a:rPr lang="en-US" sz="2000" i="0" u="none" strike="noStrike" kern="1200" dirty="0">
                <a:solidFill>
                  <a:srgbClr val="000000"/>
                </a:solidFill>
                <a:effectLst/>
                <a:latin typeface="Avenir Next LT Pro" panose="020B0504020202020204" pitchFamily="34" charset="0"/>
              </a:rPr>
              <a:t>Option to</a:t>
            </a:r>
            <a:r>
              <a:rPr lang="en-US" sz="2000" b="1" i="0" u="none" strike="noStrike" kern="1200" dirty="0">
                <a:solidFill>
                  <a:srgbClr val="000000"/>
                </a:solidFill>
                <a:effectLst/>
                <a:latin typeface="Avenir Next LT Pro" panose="020B0504020202020204" pitchFamily="34" charset="0"/>
              </a:rPr>
              <a:t> self-exclude </a:t>
            </a:r>
            <a:r>
              <a:rPr lang="en-US" sz="2000" b="0" i="0" u="none" strike="noStrike" kern="1200" dirty="0">
                <a:solidFill>
                  <a:srgbClr val="000000"/>
                </a:solidFill>
                <a:effectLst/>
                <a:latin typeface="Avenir Next LT Pro" panose="020B0504020202020204" pitchFamily="34" charset="0"/>
              </a:rPr>
              <a:t>completely</a:t>
            </a:r>
            <a:endParaRPr lang="en-AU" sz="2000" b="0" i="0" u="none" strike="noStrike" dirty="0">
              <a:effectLst/>
              <a:latin typeface="Arial" panose="020B0604020202020204" pitchFamily="34" charset="0"/>
            </a:endParaRPr>
          </a:p>
          <a:p>
            <a:pPr marL="0" indent="0">
              <a:buNone/>
            </a:pPr>
            <a:endParaRPr lang="en-US" sz="2000" dirty="0"/>
          </a:p>
        </p:txBody>
      </p:sp>
    </p:spTree>
    <p:extLst>
      <p:ext uri="{BB962C8B-B14F-4D97-AF65-F5344CB8AC3E}">
        <p14:creationId xmlns:p14="http://schemas.microsoft.com/office/powerpoint/2010/main" val="3482110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5482" y="428174"/>
            <a:ext cx="9637060" cy="540145"/>
          </a:xfrm>
        </p:spPr>
        <p:txBody>
          <a:bodyPr/>
          <a:lstStyle/>
          <a:p>
            <a:r>
              <a:rPr lang="en-AU" dirty="0"/>
              <a:t>Different states have different starting points when it comes to rolling out pokies pre-commitment</a:t>
            </a:r>
            <a:endParaRPr dirty="0"/>
          </a:p>
        </p:txBody>
      </p:sp>
      <p:sp>
        <p:nvSpPr>
          <p:cNvPr id="7" name="Text Placeholder 6">
            <a:extLst>
              <a:ext uri="{FF2B5EF4-FFF2-40B4-BE49-F238E27FC236}">
                <a16:creationId xmlns:a16="http://schemas.microsoft.com/office/drawing/2014/main" id="{2EDA9FF8-224D-BE84-5365-7C7A7EF45AF0}"/>
              </a:ext>
            </a:extLst>
          </p:cNvPr>
          <p:cNvSpPr>
            <a:spLocks noGrp="1"/>
          </p:cNvSpPr>
          <p:nvPr>
            <p:ph type="body" sz="quarter" idx="11"/>
          </p:nvPr>
        </p:nvSpPr>
        <p:spPr>
          <a:xfrm>
            <a:off x="385482" y="6402387"/>
            <a:ext cx="10662320" cy="455613"/>
          </a:xfrm>
        </p:spPr>
        <p:txBody>
          <a:bodyPr/>
          <a:lstStyle/>
          <a:p>
            <a:pPr marL="0" indent="0">
              <a:spcBef>
                <a:spcPts val="400"/>
              </a:spcBef>
              <a:buNone/>
            </a:pPr>
            <a:r>
              <a:rPr lang="en-AU" dirty="0"/>
              <a:t>Note: Numbers are gaming machines in operation as at 30 June 2021.</a:t>
            </a:r>
          </a:p>
          <a:p>
            <a:pPr marL="0" indent="0">
              <a:spcBef>
                <a:spcPts val="400"/>
              </a:spcBef>
              <a:buNone/>
            </a:pPr>
            <a:r>
              <a:rPr lang="en-AU" dirty="0"/>
              <a:t>Sources: Queensland Government Statistician’s Office (2023) and expert consultation.</a:t>
            </a:r>
          </a:p>
        </p:txBody>
      </p:sp>
      <p:pic>
        <p:nvPicPr>
          <p:cNvPr id="2630" name="Picture 2629">
            <a:extLst>
              <a:ext uri="{FF2B5EF4-FFF2-40B4-BE49-F238E27FC236}">
                <a16:creationId xmlns:a16="http://schemas.microsoft.com/office/drawing/2014/main" id="{F0418400-BBD2-A74E-A389-987BF4A8C973}"/>
              </a:ext>
            </a:extLst>
          </p:cNvPr>
          <p:cNvPicPr>
            <a:picLocks noChangeAspect="1"/>
          </p:cNvPicPr>
          <p:nvPr/>
        </p:nvPicPr>
        <p:blipFill>
          <a:blip r:embed="rId3"/>
          <a:stretch>
            <a:fillRect/>
          </a:stretch>
        </p:blipFill>
        <p:spPr>
          <a:xfrm>
            <a:off x="1934894" y="1371600"/>
            <a:ext cx="8542606" cy="5069599"/>
          </a:xfrm>
          <a:prstGeom prst="rect">
            <a:avLst/>
          </a:prstGeom>
        </p:spPr>
      </p:pic>
    </p:spTree>
    <p:extLst>
      <p:ext uri="{BB962C8B-B14F-4D97-AF65-F5344CB8AC3E}">
        <p14:creationId xmlns:p14="http://schemas.microsoft.com/office/powerpoint/2010/main" val="32181832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ECE8C-51C6-403F-051B-092BEA7A7CFF}"/>
              </a:ext>
            </a:extLst>
          </p:cNvPr>
          <p:cNvSpPr>
            <a:spLocks noGrp="1"/>
          </p:cNvSpPr>
          <p:nvPr>
            <p:ph type="title"/>
          </p:nvPr>
        </p:nvSpPr>
        <p:spPr/>
        <p:txBody>
          <a:bodyPr/>
          <a:lstStyle/>
          <a:p>
            <a:r>
              <a:rPr lang="en-US" dirty="0"/>
              <a:t>Sport, and free-to-air TV, will survive without gambling ads</a:t>
            </a:r>
          </a:p>
        </p:txBody>
      </p:sp>
      <p:sp>
        <p:nvSpPr>
          <p:cNvPr id="3" name="Text Placeholder 2">
            <a:extLst>
              <a:ext uri="{FF2B5EF4-FFF2-40B4-BE49-F238E27FC236}">
                <a16:creationId xmlns:a16="http://schemas.microsoft.com/office/drawing/2014/main" id="{A886A8C2-480A-C344-1F40-5AEB175314C0}"/>
              </a:ext>
            </a:extLst>
          </p:cNvPr>
          <p:cNvSpPr>
            <a:spLocks noGrp="1"/>
          </p:cNvSpPr>
          <p:nvPr>
            <p:ph type="body" sz="quarter" idx="10"/>
          </p:nvPr>
        </p:nvSpPr>
        <p:spPr>
          <a:xfrm>
            <a:off x="378479" y="1465507"/>
            <a:ext cx="4343226" cy="5250252"/>
          </a:xfrm>
        </p:spPr>
        <p:txBody>
          <a:bodyPr/>
          <a:lstStyle/>
          <a:p>
            <a:pPr marL="285750" indent="-285750">
              <a:buClr>
                <a:schemeClr val="accent1"/>
              </a:buClr>
              <a:buFont typeface="Arial" panose="020B0604020202020204" pitchFamily="34" charset="0"/>
              <a:buChar char="•"/>
            </a:pPr>
            <a:r>
              <a:rPr lang="en-US" sz="2000" dirty="0"/>
              <a:t>Advertising spots and sport sponsorships are expensive because they are valuable</a:t>
            </a:r>
          </a:p>
          <a:p>
            <a:pPr marL="285750" indent="-285750">
              <a:buClr>
                <a:schemeClr val="accent1"/>
              </a:buClr>
              <a:buFont typeface="Arial" panose="020B0604020202020204" pitchFamily="34" charset="0"/>
              <a:buChar char="•"/>
            </a:pPr>
            <a:r>
              <a:rPr lang="en-US" sz="2000" dirty="0"/>
              <a:t>Gambling advertising is visible, but not irreplaceable: other advertisers would emerge</a:t>
            </a:r>
          </a:p>
          <a:p>
            <a:pPr marL="285750" indent="-285750">
              <a:buClr>
                <a:schemeClr val="accent1"/>
              </a:buClr>
              <a:buFont typeface="Arial" panose="020B0604020202020204" pitchFamily="34" charset="0"/>
              <a:buChar char="•"/>
            </a:pPr>
            <a:r>
              <a:rPr lang="en-US" sz="2000" dirty="0"/>
              <a:t>Sport and TV companies adapted to the tobacco ad ban</a:t>
            </a:r>
          </a:p>
          <a:p>
            <a:pPr marL="285750" indent="-285750">
              <a:buFont typeface="Arial" panose="020B0604020202020204" pitchFamily="34" charset="0"/>
              <a:buChar char="•"/>
            </a:pPr>
            <a:endParaRPr lang="en-US" dirty="0"/>
          </a:p>
        </p:txBody>
      </p:sp>
      <p:grpSp>
        <p:nvGrpSpPr>
          <p:cNvPr id="49" name="Group 48">
            <a:extLst>
              <a:ext uri="{FF2B5EF4-FFF2-40B4-BE49-F238E27FC236}">
                <a16:creationId xmlns:a16="http://schemas.microsoft.com/office/drawing/2014/main" id="{D5917DDF-E8B2-E704-C1B1-D3F960C916D5}"/>
              </a:ext>
            </a:extLst>
          </p:cNvPr>
          <p:cNvGrpSpPr/>
          <p:nvPr/>
        </p:nvGrpSpPr>
        <p:grpSpPr>
          <a:xfrm>
            <a:off x="4895530" y="1886565"/>
            <a:ext cx="6634367" cy="4604067"/>
            <a:chOff x="857914" y="-240162"/>
            <a:chExt cx="10334947" cy="6658305"/>
          </a:xfrm>
        </p:grpSpPr>
        <p:sp>
          <p:nvSpPr>
            <p:cNvPr id="50" name="Rectangle 49">
              <a:extLst>
                <a:ext uri="{FF2B5EF4-FFF2-40B4-BE49-F238E27FC236}">
                  <a16:creationId xmlns:a16="http://schemas.microsoft.com/office/drawing/2014/main" id="{7F50FBEF-6388-1DF4-C347-F3163FCCC0CD}"/>
                </a:ext>
              </a:extLst>
            </p:cNvPr>
            <p:cNvSpPr/>
            <p:nvPr/>
          </p:nvSpPr>
          <p:spPr>
            <a:xfrm>
              <a:off x="4852205" y="-240162"/>
              <a:ext cx="1790427" cy="6326733"/>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775" dirty="0"/>
            </a:p>
          </p:txBody>
        </p:sp>
        <p:sp>
          <p:nvSpPr>
            <p:cNvPr id="51" name="pl6">
              <a:extLst>
                <a:ext uri="{FF2B5EF4-FFF2-40B4-BE49-F238E27FC236}">
                  <a16:creationId xmlns:a16="http://schemas.microsoft.com/office/drawing/2014/main" id="{CB61B459-5F46-2BF3-743E-4BD480ED977D}"/>
                </a:ext>
              </a:extLst>
            </p:cNvPr>
            <p:cNvSpPr/>
            <p:nvPr/>
          </p:nvSpPr>
          <p:spPr>
            <a:xfrm>
              <a:off x="1493688" y="6068495"/>
              <a:ext cx="9699173" cy="0"/>
            </a:xfrm>
            <a:custGeom>
              <a:avLst/>
              <a:gdLst/>
              <a:ahLst/>
              <a:cxnLst/>
              <a:rect l="0" t="0" r="0" b="0"/>
              <a:pathLst>
                <a:path w="7382148">
                  <a:moveTo>
                    <a:pt x="0" y="0"/>
                  </a:moveTo>
                  <a:lnTo>
                    <a:pt x="7382148" y="0"/>
                  </a:lnTo>
                  <a:lnTo>
                    <a:pt x="7382148" y="0"/>
                  </a:lnTo>
                </a:path>
              </a:pathLst>
            </a:custGeom>
            <a:ln w="4762" cap="flat">
              <a:solidFill>
                <a:srgbClr val="C3C7CB">
                  <a:alpha val="100000"/>
                </a:srgbClr>
              </a:solidFill>
              <a:prstDash val="solid"/>
              <a:round/>
            </a:ln>
          </p:spPr>
          <p:txBody>
            <a:bodyPr/>
            <a:lstStyle/>
            <a:p>
              <a:endParaRPr sz="2365"/>
            </a:p>
          </p:txBody>
        </p:sp>
        <p:sp>
          <p:nvSpPr>
            <p:cNvPr id="52" name="pl7">
              <a:extLst>
                <a:ext uri="{FF2B5EF4-FFF2-40B4-BE49-F238E27FC236}">
                  <a16:creationId xmlns:a16="http://schemas.microsoft.com/office/drawing/2014/main" id="{156AAD38-1478-6820-CD70-9E88556755F5}"/>
                </a:ext>
              </a:extLst>
            </p:cNvPr>
            <p:cNvSpPr/>
            <p:nvPr/>
          </p:nvSpPr>
          <p:spPr>
            <a:xfrm>
              <a:off x="1493688" y="4257598"/>
              <a:ext cx="9699173" cy="0"/>
            </a:xfrm>
            <a:custGeom>
              <a:avLst/>
              <a:gdLst/>
              <a:ahLst/>
              <a:cxnLst/>
              <a:rect l="0" t="0" r="0" b="0"/>
              <a:pathLst>
                <a:path w="7382148">
                  <a:moveTo>
                    <a:pt x="0" y="0"/>
                  </a:moveTo>
                  <a:lnTo>
                    <a:pt x="7382148" y="0"/>
                  </a:lnTo>
                  <a:lnTo>
                    <a:pt x="7382148" y="0"/>
                  </a:lnTo>
                </a:path>
              </a:pathLst>
            </a:custGeom>
            <a:ln w="4762" cap="flat">
              <a:solidFill>
                <a:srgbClr val="C3C7CB">
                  <a:alpha val="100000"/>
                </a:srgbClr>
              </a:solidFill>
              <a:prstDash val="solid"/>
              <a:round/>
            </a:ln>
          </p:spPr>
          <p:txBody>
            <a:bodyPr/>
            <a:lstStyle/>
            <a:p>
              <a:endParaRPr sz="2365"/>
            </a:p>
          </p:txBody>
        </p:sp>
        <p:sp>
          <p:nvSpPr>
            <p:cNvPr id="53" name="pl8">
              <a:extLst>
                <a:ext uri="{FF2B5EF4-FFF2-40B4-BE49-F238E27FC236}">
                  <a16:creationId xmlns:a16="http://schemas.microsoft.com/office/drawing/2014/main" id="{DD352E9E-EEA4-F00E-467E-981B944A55E8}"/>
                </a:ext>
              </a:extLst>
            </p:cNvPr>
            <p:cNvSpPr/>
            <p:nvPr/>
          </p:nvSpPr>
          <p:spPr>
            <a:xfrm>
              <a:off x="1493688" y="2446701"/>
              <a:ext cx="9699173" cy="0"/>
            </a:xfrm>
            <a:custGeom>
              <a:avLst/>
              <a:gdLst/>
              <a:ahLst/>
              <a:cxnLst/>
              <a:rect l="0" t="0" r="0" b="0"/>
              <a:pathLst>
                <a:path w="7382148">
                  <a:moveTo>
                    <a:pt x="0" y="0"/>
                  </a:moveTo>
                  <a:lnTo>
                    <a:pt x="7382148" y="0"/>
                  </a:lnTo>
                  <a:lnTo>
                    <a:pt x="7382148" y="0"/>
                  </a:lnTo>
                </a:path>
              </a:pathLst>
            </a:custGeom>
            <a:ln w="4762" cap="flat">
              <a:solidFill>
                <a:srgbClr val="C3C7CB">
                  <a:alpha val="100000"/>
                </a:srgbClr>
              </a:solidFill>
              <a:prstDash val="solid"/>
              <a:round/>
            </a:ln>
          </p:spPr>
          <p:txBody>
            <a:bodyPr/>
            <a:lstStyle/>
            <a:p>
              <a:endParaRPr sz="2365"/>
            </a:p>
          </p:txBody>
        </p:sp>
        <p:sp>
          <p:nvSpPr>
            <p:cNvPr id="54" name="pl9">
              <a:extLst>
                <a:ext uri="{FF2B5EF4-FFF2-40B4-BE49-F238E27FC236}">
                  <a16:creationId xmlns:a16="http://schemas.microsoft.com/office/drawing/2014/main" id="{15D53AEF-2E47-6AC9-25D0-E8AC4ECCBAC7}"/>
                </a:ext>
              </a:extLst>
            </p:cNvPr>
            <p:cNvSpPr/>
            <p:nvPr/>
          </p:nvSpPr>
          <p:spPr>
            <a:xfrm>
              <a:off x="1493688" y="635803"/>
              <a:ext cx="9699173" cy="0"/>
            </a:xfrm>
            <a:custGeom>
              <a:avLst/>
              <a:gdLst/>
              <a:ahLst/>
              <a:cxnLst/>
              <a:rect l="0" t="0" r="0" b="0"/>
              <a:pathLst>
                <a:path w="7382148">
                  <a:moveTo>
                    <a:pt x="0" y="0"/>
                  </a:moveTo>
                  <a:lnTo>
                    <a:pt x="7382148" y="0"/>
                  </a:lnTo>
                  <a:lnTo>
                    <a:pt x="7382148" y="0"/>
                  </a:lnTo>
                </a:path>
              </a:pathLst>
            </a:custGeom>
            <a:ln w="4762" cap="flat">
              <a:solidFill>
                <a:srgbClr val="C3C7CB">
                  <a:alpha val="100000"/>
                </a:srgbClr>
              </a:solidFill>
              <a:prstDash val="solid"/>
              <a:round/>
            </a:ln>
          </p:spPr>
          <p:txBody>
            <a:bodyPr/>
            <a:lstStyle/>
            <a:p>
              <a:endParaRPr sz="2365"/>
            </a:p>
          </p:txBody>
        </p:sp>
        <p:sp>
          <p:nvSpPr>
            <p:cNvPr id="55" name="pl10">
              <a:extLst>
                <a:ext uri="{FF2B5EF4-FFF2-40B4-BE49-F238E27FC236}">
                  <a16:creationId xmlns:a16="http://schemas.microsoft.com/office/drawing/2014/main" id="{7516DC9F-E32E-5A4E-3D63-CFB2B2A778B3}"/>
                </a:ext>
              </a:extLst>
            </p:cNvPr>
            <p:cNvSpPr/>
            <p:nvPr/>
          </p:nvSpPr>
          <p:spPr>
            <a:xfrm>
              <a:off x="1852917" y="4479020"/>
              <a:ext cx="8980715" cy="721031"/>
            </a:xfrm>
            <a:custGeom>
              <a:avLst/>
              <a:gdLst/>
              <a:ahLst/>
              <a:cxnLst/>
              <a:rect l="0" t="0" r="0" b="0"/>
              <a:pathLst>
                <a:path w="6835322" h="548785">
                  <a:moveTo>
                    <a:pt x="0" y="548785"/>
                  </a:moveTo>
                  <a:lnTo>
                    <a:pt x="455688" y="506645"/>
                  </a:lnTo>
                  <a:lnTo>
                    <a:pt x="911376" y="478878"/>
                  </a:lnTo>
                  <a:lnTo>
                    <a:pt x="1367064" y="432690"/>
                  </a:lnTo>
                  <a:lnTo>
                    <a:pt x="1822752" y="406437"/>
                  </a:lnTo>
                  <a:lnTo>
                    <a:pt x="2278440" y="409858"/>
                  </a:lnTo>
                  <a:lnTo>
                    <a:pt x="2734128" y="407884"/>
                  </a:lnTo>
                  <a:lnTo>
                    <a:pt x="3189817" y="449796"/>
                  </a:lnTo>
                  <a:lnTo>
                    <a:pt x="3645505" y="359506"/>
                  </a:lnTo>
                  <a:lnTo>
                    <a:pt x="4101193" y="302278"/>
                  </a:lnTo>
                  <a:lnTo>
                    <a:pt x="4556881" y="216051"/>
                  </a:lnTo>
                  <a:lnTo>
                    <a:pt x="5012569" y="191406"/>
                  </a:lnTo>
                  <a:lnTo>
                    <a:pt x="5468257" y="186453"/>
                  </a:lnTo>
                  <a:lnTo>
                    <a:pt x="5923946" y="100965"/>
                  </a:lnTo>
                  <a:lnTo>
                    <a:pt x="6379634" y="14611"/>
                  </a:lnTo>
                  <a:lnTo>
                    <a:pt x="6835322" y="0"/>
                  </a:lnTo>
                </a:path>
              </a:pathLst>
            </a:custGeom>
            <a:ln w="13550" cap="flat">
              <a:solidFill>
                <a:srgbClr val="EF7900">
                  <a:alpha val="100000"/>
                </a:srgbClr>
              </a:solidFill>
              <a:prstDash val="solid"/>
              <a:round/>
            </a:ln>
          </p:spPr>
          <p:txBody>
            <a:bodyPr/>
            <a:lstStyle/>
            <a:p>
              <a:endParaRPr sz="2365"/>
            </a:p>
          </p:txBody>
        </p:sp>
        <p:sp>
          <p:nvSpPr>
            <p:cNvPr id="56" name="pl11">
              <a:extLst>
                <a:ext uri="{FF2B5EF4-FFF2-40B4-BE49-F238E27FC236}">
                  <a16:creationId xmlns:a16="http://schemas.microsoft.com/office/drawing/2014/main" id="{3B26C832-FA3F-EB41-8061-DB365D57B1F1}"/>
                </a:ext>
              </a:extLst>
            </p:cNvPr>
            <p:cNvSpPr/>
            <p:nvPr/>
          </p:nvSpPr>
          <p:spPr>
            <a:xfrm>
              <a:off x="1852917" y="208047"/>
              <a:ext cx="8980715" cy="3749643"/>
            </a:xfrm>
            <a:custGeom>
              <a:avLst/>
              <a:gdLst/>
              <a:ahLst/>
              <a:cxnLst/>
              <a:rect l="0" t="0" r="0" b="0"/>
              <a:pathLst>
                <a:path w="6835322" h="2853895">
                  <a:moveTo>
                    <a:pt x="0" y="2853895"/>
                  </a:moveTo>
                  <a:lnTo>
                    <a:pt x="455688" y="2771560"/>
                  </a:lnTo>
                  <a:lnTo>
                    <a:pt x="911376" y="2661937"/>
                  </a:lnTo>
                  <a:lnTo>
                    <a:pt x="1367064" y="2656417"/>
                  </a:lnTo>
                  <a:lnTo>
                    <a:pt x="1822752" y="2669717"/>
                  </a:lnTo>
                  <a:lnTo>
                    <a:pt x="2278440" y="2585595"/>
                  </a:lnTo>
                  <a:lnTo>
                    <a:pt x="2734128" y="2585651"/>
                  </a:lnTo>
                  <a:lnTo>
                    <a:pt x="3189817" y="2625143"/>
                  </a:lnTo>
                  <a:lnTo>
                    <a:pt x="3645505" y="2171191"/>
                  </a:lnTo>
                  <a:lnTo>
                    <a:pt x="4101193" y="1799412"/>
                  </a:lnTo>
                  <a:lnTo>
                    <a:pt x="4556881" y="1522751"/>
                  </a:lnTo>
                  <a:lnTo>
                    <a:pt x="5012569" y="1156180"/>
                  </a:lnTo>
                  <a:lnTo>
                    <a:pt x="5468257" y="995059"/>
                  </a:lnTo>
                  <a:lnTo>
                    <a:pt x="5923946" y="599138"/>
                  </a:lnTo>
                  <a:lnTo>
                    <a:pt x="6379634" y="74345"/>
                  </a:lnTo>
                  <a:lnTo>
                    <a:pt x="6835322" y="0"/>
                  </a:lnTo>
                </a:path>
              </a:pathLst>
            </a:custGeom>
            <a:ln w="13550" cap="flat">
              <a:solidFill>
                <a:srgbClr val="A1253E">
                  <a:alpha val="100000"/>
                </a:srgbClr>
              </a:solidFill>
              <a:prstDash val="solid"/>
              <a:round/>
            </a:ln>
          </p:spPr>
          <p:txBody>
            <a:bodyPr/>
            <a:lstStyle/>
            <a:p>
              <a:endParaRPr sz="2365"/>
            </a:p>
          </p:txBody>
        </p:sp>
        <p:sp>
          <p:nvSpPr>
            <p:cNvPr id="57" name="tx13">
              <a:extLst>
                <a:ext uri="{FF2B5EF4-FFF2-40B4-BE49-F238E27FC236}">
                  <a16:creationId xmlns:a16="http://schemas.microsoft.com/office/drawing/2014/main" id="{948E440B-680E-60BA-76B2-D6CA9374105F}"/>
                </a:ext>
              </a:extLst>
            </p:cNvPr>
            <p:cNvSpPr/>
            <p:nvPr/>
          </p:nvSpPr>
          <p:spPr>
            <a:xfrm>
              <a:off x="7670233" y="1749205"/>
              <a:ext cx="383797" cy="214996"/>
            </a:xfrm>
            <a:prstGeom prst="rect">
              <a:avLst/>
            </a:prstGeom>
            <a:noFill/>
          </p:spPr>
          <p:txBody>
            <a:bodyPr wrap="none" lIns="0" tIns="0" rIns="0" bIns="0" anchor="ctr" anchorCtr="1"/>
            <a:lstStyle/>
            <a:p>
              <a:pPr>
                <a:lnSpc>
                  <a:spcPts val="2365"/>
                </a:lnSpc>
              </a:pPr>
              <a:r>
                <a:rPr b="1" dirty="0">
                  <a:solidFill>
                    <a:srgbClr val="A1253E">
                      <a:alpha val="100000"/>
                    </a:srgbClr>
                  </a:solidFill>
                  <a:cs typeface="Arial"/>
                </a:rPr>
                <a:t>TV</a:t>
              </a:r>
            </a:p>
          </p:txBody>
        </p:sp>
        <p:sp>
          <p:nvSpPr>
            <p:cNvPr id="58" name="tx15">
              <a:extLst>
                <a:ext uri="{FF2B5EF4-FFF2-40B4-BE49-F238E27FC236}">
                  <a16:creationId xmlns:a16="http://schemas.microsoft.com/office/drawing/2014/main" id="{D53DCC2A-F393-7E9F-84E5-233022E0686E}"/>
                </a:ext>
              </a:extLst>
            </p:cNvPr>
            <p:cNvSpPr/>
            <p:nvPr/>
          </p:nvSpPr>
          <p:spPr>
            <a:xfrm>
              <a:off x="7460418" y="4972661"/>
              <a:ext cx="784754" cy="218516"/>
            </a:xfrm>
            <a:prstGeom prst="rect">
              <a:avLst/>
            </a:prstGeom>
            <a:noFill/>
          </p:spPr>
          <p:txBody>
            <a:bodyPr wrap="none" lIns="0" tIns="0" rIns="0" bIns="0" anchor="ctr" anchorCtr="1"/>
            <a:lstStyle/>
            <a:p>
              <a:pPr>
                <a:lnSpc>
                  <a:spcPts val="2365"/>
                </a:lnSpc>
              </a:pPr>
              <a:r>
                <a:rPr b="1" dirty="0">
                  <a:solidFill>
                    <a:srgbClr val="EF7900">
                      <a:alpha val="100000"/>
                    </a:srgbClr>
                  </a:solidFill>
                  <a:cs typeface="Arial"/>
                </a:rPr>
                <a:t>Radio</a:t>
              </a:r>
            </a:p>
          </p:txBody>
        </p:sp>
        <p:sp>
          <p:nvSpPr>
            <p:cNvPr id="59" name="tx16">
              <a:extLst>
                <a:ext uri="{FF2B5EF4-FFF2-40B4-BE49-F238E27FC236}">
                  <a16:creationId xmlns:a16="http://schemas.microsoft.com/office/drawing/2014/main" id="{8F101A09-07DF-8D21-F2FC-B309C31300BB}"/>
                </a:ext>
              </a:extLst>
            </p:cNvPr>
            <p:cNvSpPr/>
            <p:nvPr/>
          </p:nvSpPr>
          <p:spPr>
            <a:xfrm>
              <a:off x="857914" y="5910255"/>
              <a:ext cx="501121" cy="265739"/>
            </a:xfrm>
            <a:prstGeom prst="rect">
              <a:avLst/>
            </a:prstGeom>
            <a:noFill/>
          </p:spPr>
          <p:txBody>
            <a:bodyPr wrap="none" lIns="0" tIns="0" rIns="0" bIns="0" anchor="ctr" anchorCtr="1"/>
            <a:lstStyle/>
            <a:p>
              <a:pPr>
                <a:lnSpc>
                  <a:spcPts val="2365"/>
                </a:lnSpc>
              </a:pPr>
              <a:r>
                <a:rPr>
                  <a:solidFill>
                    <a:srgbClr val="000000">
                      <a:alpha val="100000"/>
                    </a:srgbClr>
                  </a:solidFill>
                  <a:cs typeface="Arial"/>
                </a:rPr>
                <a:t>$0b</a:t>
              </a:r>
            </a:p>
          </p:txBody>
        </p:sp>
        <p:sp>
          <p:nvSpPr>
            <p:cNvPr id="60" name="tx17">
              <a:extLst>
                <a:ext uri="{FF2B5EF4-FFF2-40B4-BE49-F238E27FC236}">
                  <a16:creationId xmlns:a16="http://schemas.microsoft.com/office/drawing/2014/main" id="{292B0F5B-AEE8-5CB6-3EC8-11DE2B9BB9F6}"/>
                </a:ext>
              </a:extLst>
            </p:cNvPr>
            <p:cNvSpPr/>
            <p:nvPr/>
          </p:nvSpPr>
          <p:spPr>
            <a:xfrm>
              <a:off x="857914" y="4099358"/>
              <a:ext cx="501121" cy="265739"/>
            </a:xfrm>
            <a:prstGeom prst="rect">
              <a:avLst/>
            </a:prstGeom>
            <a:noFill/>
          </p:spPr>
          <p:txBody>
            <a:bodyPr wrap="none" lIns="0" tIns="0" rIns="0" bIns="0" anchor="ctr" anchorCtr="1"/>
            <a:lstStyle/>
            <a:p>
              <a:pPr>
                <a:lnSpc>
                  <a:spcPts val="2365"/>
                </a:lnSpc>
              </a:pPr>
              <a:r>
                <a:rPr>
                  <a:solidFill>
                    <a:srgbClr val="000000">
                      <a:alpha val="100000"/>
                    </a:srgbClr>
                  </a:solidFill>
                  <a:cs typeface="Arial"/>
                </a:rPr>
                <a:t>$1b</a:t>
              </a:r>
            </a:p>
          </p:txBody>
        </p:sp>
        <p:sp>
          <p:nvSpPr>
            <p:cNvPr id="61" name="tx18">
              <a:extLst>
                <a:ext uri="{FF2B5EF4-FFF2-40B4-BE49-F238E27FC236}">
                  <a16:creationId xmlns:a16="http://schemas.microsoft.com/office/drawing/2014/main" id="{EEBA29B3-6F14-FB16-11AD-3DEA614B0CB6}"/>
                </a:ext>
              </a:extLst>
            </p:cNvPr>
            <p:cNvSpPr/>
            <p:nvPr/>
          </p:nvSpPr>
          <p:spPr>
            <a:xfrm>
              <a:off x="857914" y="2288460"/>
              <a:ext cx="501121" cy="265739"/>
            </a:xfrm>
            <a:prstGeom prst="rect">
              <a:avLst/>
            </a:prstGeom>
            <a:noFill/>
          </p:spPr>
          <p:txBody>
            <a:bodyPr wrap="none" lIns="0" tIns="0" rIns="0" bIns="0" anchor="ctr" anchorCtr="1"/>
            <a:lstStyle/>
            <a:p>
              <a:pPr>
                <a:lnSpc>
                  <a:spcPts val="2365"/>
                </a:lnSpc>
              </a:pPr>
              <a:r>
                <a:rPr>
                  <a:solidFill>
                    <a:srgbClr val="000000">
                      <a:alpha val="100000"/>
                    </a:srgbClr>
                  </a:solidFill>
                  <a:cs typeface="Arial"/>
                </a:rPr>
                <a:t>$2b</a:t>
              </a:r>
            </a:p>
          </p:txBody>
        </p:sp>
        <p:sp>
          <p:nvSpPr>
            <p:cNvPr id="62" name="tx19">
              <a:extLst>
                <a:ext uri="{FF2B5EF4-FFF2-40B4-BE49-F238E27FC236}">
                  <a16:creationId xmlns:a16="http://schemas.microsoft.com/office/drawing/2014/main" id="{216B3A5E-8025-0B2D-4F6B-2FB4ACE27DB9}"/>
                </a:ext>
              </a:extLst>
            </p:cNvPr>
            <p:cNvSpPr/>
            <p:nvPr/>
          </p:nvSpPr>
          <p:spPr>
            <a:xfrm>
              <a:off x="857914" y="477563"/>
              <a:ext cx="501121" cy="265739"/>
            </a:xfrm>
            <a:prstGeom prst="rect">
              <a:avLst/>
            </a:prstGeom>
            <a:noFill/>
          </p:spPr>
          <p:txBody>
            <a:bodyPr wrap="none" lIns="0" tIns="0" rIns="0" bIns="0" anchor="ctr" anchorCtr="1"/>
            <a:lstStyle/>
            <a:p>
              <a:pPr>
                <a:lnSpc>
                  <a:spcPts val="2365"/>
                </a:lnSpc>
              </a:pPr>
              <a:r>
                <a:rPr dirty="0">
                  <a:solidFill>
                    <a:srgbClr val="000000">
                      <a:alpha val="100000"/>
                    </a:srgbClr>
                  </a:solidFill>
                  <a:cs typeface="Arial"/>
                </a:rPr>
                <a:t>$3b</a:t>
              </a:r>
            </a:p>
          </p:txBody>
        </p:sp>
        <p:sp>
          <p:nvSpPr>
            <p:cNvPr id="63" name="pl20">
              <a:extLst>
                <a:ext uri="{FF2B5EF4-FFF2-40B4-BE49-F238E27FC236}">
                  <a16:creationId xmlns:a16="http://schemas.microsoft.com/office/drawing/2014/main" id="{B855F53F-95F8-D3BC-C167-00EBA6169C55}"/>
                </a:ext>
              </a:extLst>
            </p:cNvPr>
            <p:cNvSpPr/>
            <p:nvPr/>
          </p:nvSpPr>
          <p:spPr>
            <a:xfrm>
              <a:off x="1493688" y="6068495"/>
              <a:ext cx="9699173" cy="0"/>
            </a:xfrm>
            <a:custGeom>
              <a:avLst/>
              <a:gdLst/>
              <a:ahLst/>
              <a:cxnLst/>
              <a:rect l="0" t="0" r="0" b="0"/>
              <a:pathLst>
                <a:path w="7382148">
                  <a:moveTo>
                    <a:pt x="0" y="0"/>
                  </a:moveTo>
                  <a:lnTo>
                    <a:pt x="7382148" y="0"/>
                  </a:lnTo>
                </a:path>
              </a:pathLst>
            </a:custGeom>
            <a:ln w="9525" cap="flat">
              <a:solidFill>
                <a:srgbClr val="000000">
                  <a:alpha val="100000"/>
                </a:srgbClr>
              </a:solidFill>
              <a:prstDash val="solid"/>
              <a:round/>
            </a:ln>
          </p:spPr>
          <p:txBody>
            <a:bodyPr/>
            <a:lstStyle/>
            <a:p>
              <a:endParaRPr sz="2365"/>
            </a:p>
          </p:txBody>
        </p:sp>
        <p:sp>
          <p:nvSpPr>
            <p:cNvPr id="64" name="pl21">
              <a:extLst>
                <a:ext uri="{FF2B5EF4-FFF2-40B4-BE49-F238E27FC236}">
                  <a16:creationId xmlns:a16="http://schemas.microsoft.com/office/drawing/2014/main" id="{F35254AE-2947-1DF4-05F3-59CDBE42E8EF}"/>
                </a:ext>
              </a:extLst>
            </p:cNvPr>
            <p:cNvSpPr/>
            <p:nvPr/>
          </p:nvSpPr>
          <p:spPr>
            <a:xfrm>
              <a:off x="1852916" y="6068495"/>
              <a:ext cx="0" cy="74806"/>
            </a:xfrm>
            <a:custGeom>
              <a:avLst/>
              <a:gdLst/>
              <a:ahLst/>
              <a:cxnLst/>
              <a:rect l="0" t="0" r="0" b="0"/>
              <a:pathLst>
                <a:path h="56936">
                  <a:moveTo>
                    <a:pt x="0" y="56936"/>
                  </a:moveTo>
                  <a:lnTo>
                    <a:pt x="0" y="0"/>
                  </a:lnTo>
                </a:path>
              </a:pathLst>
            </a:custGeom>
            <a:ln w="7143" cap="flat">
              <a:solidFill>
                <a:srgbClr val="000000">
                  <a:alpha val="100000"/>
                </a:srgbClr>
              </a:solidFill>
              <a:prstDash val="solid"/>
              <a:round/>
            </a:ln>
          </p:spPr>
          <p:txBody>
            <a:bodyPr/>
            <a:lstStyle/>
            <a:p>
              <a:endParaRPr sz="2365"/>
            </a:p>
          </p:txBody>
        </p:sp>
        <p:sp>
          <p:nvSpPr>
            <p:cNvPr id="65" name="pl22">
              <a:extLst>
                <a:ext uri="{FF2B5EF4-FFF2-40B4-BE49-F238E27FC236}">
                  <a16:creationId xmlns:a16="http://schemas.microsoft.com/office/drawing/2014/main" id="{1C743B2B-05B7-53D3-33E9-C688FE883946}"/>
                </a:ext>
              </a:extLst>
            </p:cNvPr>
            <p:cNvSpPr/>
            <p:nvPr/>
          </p:nvSpPr>
          <p:spPr>
            <a:xfrm>
              <a:off x="2451631" y="6068495"/>
              <a:ext cx="0" cy="74806"/>
            </a:xfrm>
            <a:custGeom>
              <a:avLst/>
              <a:gdLst/>
              <a:ahLst/>
              <a:cxnLst/>
              <a:rect l="0" t="0" r="0" b="0"/>
              <a:pathLst>
                <a:path h="56936">
                  <a:moveTo>
                    <a:pt x="0" y="56936"/>
                  </a:moveTo>
                  <a:lnTo>
                    <a:pt x="0" y="0"/>
                  </a:lnTo>
                </a:path>
              </a:pathLst>
            </a:custGeom>
            <a:ln w="7143" cap="flat">
              <a:solidFill>
                <a:srgbClr val="000000">
                  <a:alpha val="100000"/>
                </a:srgbClr>
              </a:solidFill>
              <a:prstDash val="solid"/>
              <a:round/>
            </a:ln>
          </p:spPr>
          <p:txBody>
            <a:bodyPr/>
            <a:lstStyle/>
            <a:p>
              <a:endParaRPr sz="2365"/>
            </a:p>
          </p:txBody>
        </p:sp>
        <p:sp>
          <p:nvSpPr>
            <p:cNvPr id="66" name="pl23">
              <a:extLst>
                <a:ext uri="{FF2B5EF4-FFF2-40B4-BE49-F238E27FC236}">
                  <a16:creationId xmlns:a16="http://schemas.microsoft.com/office/drawing/2014/main" id="{D78C4DD9-8913-2888-F86B-082234542844}"/>
                </a:ext>
              </a:extLst>
            </p:cNvPr>
            <p:cNvSpPr/>
            <p:nvPr/>
          </p:nvSpPr>
          <p:spPr>
            <a:xfrm>
              <a:off x="3050345" y="6068495"/>
              <a:ext cx="0" cy="74806"/>
            </a:xfrm>
            <a:custGeom>
              <a:avLst/>
              <a:gdLst/>
              <a:ahLst/>
              <a:cxnLst/>
              <a:rect l="0" t="0" r="0" b="0"/>
              <a:pathLst>
                <a:path h="56936">
                  <a:moveTo>
                    <a:pt x="0" y="56936"/>
                  </a:moveTo>
                  <a:lnTo>
                    <a:pt x="0" y="0"/>
                  </a:lnTo>
                </a:path>
              </a:pathLst>
            </a:custGeom>
            <a:ln w="7143" cap="flat">
              <a:solidFill>
                <a:srgbClr val="000000">
                  <a:alpha val="100000"/>
                </a:srgbClr>
              </a:solidFill>
              <a:prstDash val="solid"/>
              <a:round/>
            </a:ln>
          </p:spPr>
          <p:txBody>
            <a:bodyPr/>
            <a:lstStyle/>
            <a:p>
              <a:endParaRPr sz="2365"/>
            </a:p>
          </p:txBody>
        </p:sp>
        <p:sp>
          <p:nvSpPr>
            <p:cNvPr id="67" name="pl24">
              <a:extLst>
                <a:ext uri="{FF2B5EF4-FFF2-40B4-BE49-F238E27FC236}">
                  <a16:creationId xmlns:a16="http://schemas.microsoft.com/office/drawing/2014/main" id="{43B780DB-9098-6652-A492-E9154A62E7F0}"/>
                </a:ext>
              </a:extLst>
            </p:cNvPr>
            <p:cNvSpPr/>
            <p:nvPr/>
          </p:nvSpPr>
          <p:spPr>
            <a:xfrm>
              <a:off x="3649060" y="6068495"/>
              <a:ext cx="0" cy="74806"/>
            </a:xfrm>
            <a:custGeom>
              <a:avLst/>
              <a:gdLst/>
              <a:ahLst/>
              <a:cxnLst/>
              <a:rect l="0" t="0" r="0" b="0"/>
              <a:pathLst>
                <a:path h="56936">
                  <a:moveTo>
                    <a:pt x="0" y="56936"/>
                  </a:moveTo>
                  <a:lnTo>
                    <a:pt x="0" y="0"/>
                  </a:lnTo>
                </a:path>
              </a:pathLst>
            </a:custGeom>
            <a:ln w="7143" cap="flat">
              <a:solidFill>
                <a:srgbClr val="000000">
                  <a:alpha val="100000"/>
                </a:srgbClr>
              </a:solidFill>
              <a:prstDash val="solid"/>
              <a:round/>
            </a:ln>
          </p:spPr>
          <p:txBody>
            <a:bodyPr/>
            <a:lstStyle/>
            <a:p>
              <a:endParaRPr sz="2365"/>
            </a:p>
          </p:txBody>
        </p:sp>
        <p:sp>
          <p:nvSpPr>
            <p:cNvPr id="68" name="pl25">
              <a:extLst>
                <a:ext uri="{FF2B5EF4-FFF2-40B4-BE49-F238E27FC236}">
                  <a16:creationId xmlns:a16="http://schemas.microsoft.com/office/drawing/2014/main" id="{31DC1027-FB92-C7ED-8954-FFDF503D5DA8}"/>
                </a:ext>
              </a:extLst>
            </p:cNvPr>
            <p:cNvSpPr/>
            <p:nvPr/>
          </p:nvSpPr>
          <p:spPr>
            <a:xfrm>
              <a:off x="4247774" y="6068495"/>
              <a:ext cx="0" cy="74806"/>
            </a:xfrm>
            <a:custGeom>
              <a:avLst/>
              <a:gdLst/>
              <a:ahLst/>
              <a:cxnLst/>
              <a:rect l="0" t="0" r="0" b="0"/>
              <a:pathLst>
                <a:path h="56936">
                  <a:moveTo>
                    <a:pt x="0" y="56936"/>
                  </a:moveTo>
                  <a:lnTo>
                    <a:pt x="0" y="0"/>
                  </a:lnTo>
                </a:path>
              </a:pathLst>
            </a:custGeom>
            <a:ln w="7143" cap="flat">
              <a:solidFill>
                <a:srgbClr val="000000">
                  <a:alpha val="100000"/>
                </a:srgbClr>
              </a:solidFill>
              <a:prstDash val="solid"/>
              <a:round/>
            </a:ln>
          </p:spPr>
          <p:txBody>
            <a:bodyPr/>
            <a:lstStyle/>
            <a:p>
              <a:endParaRPr sz="2365"/>
            </a:p>
          </p:txBody>
        </p:sp>
        <p:sp>
          <p:nvSpPr>
            <p:cNvPr id="69" name="pl26">
              <a:extLst>
                <a:ext uri="{FF2B5EF4-FFF2-40B4-BE49-F238E27FC236}">
                  <a16:creationId xmlns:a16="http://schemas.microsoft.com/office/drawing/2014/main" id="{4CDAFD04-1FDB-1ACA-F071-83B2D08E185C}"/>
                </a:ext>
              </a:extLst>
            </p:cNvPr>
            <p:cNvSpPr/>
            <p:nvPr/>
          </p:nvSpPr>
          <p:spPr>
            <a:xfrm>
              <a:off x="4846489" y="6068495"/>
              <a:ext cx="0" cy="74806"/>
            </a:xfrm>
            <a:custGeom>
              <a:avLst/>
              <a:gdLst/>
              <a:ahLst/>
              <a:cxnLst/>
              <a:rect l="0" t="0" r="0" b="0"/>
              <a:pathLst>
                <a:path h="56936">
                  <a:moveTo>
                    <a:pt x="0" y="56936"/>
                  </a:moveTo>
                  <a:lnTo>
                    <a:pt x="0" y="0"/>
                  </a:lnTo>
                </a:path>
              </a:pathLst>
            </a:custGeom>
            <a:ln w="7143" cap="flat">
              <a:solidFill>
                <a:srgbClr val="000000">
                  <a:alpha val="100000"/>
                </a:srgbClr>
              </a:solidFill>
              <a:prstDash val="solid"/>
              <a:round/>
            </a:ln>
          </p:spPr>
          <p:txBody>
            <a:bodyPr/>
            <a:lstStyle/>
            <a:p>
              <a:endParaRPr sz="2365"/>
            </a:p>
          </p:txBody>
        </p:sp>
        <p:sp>
          <p:nvSpPr>
            <p:cNvPr id="70" name="pl27">
              <a:extLst>
                <a:ext uri="{FF2B5EF4-FFF2-40B4-BE49-F238E27FC236}">
                  <a16:creationId xmlns:a16="http://schemas.microsoft.com/office/drawing/2014/main" id="{AB21ED44-E515-0C3B-11D2-A0287489ED71}"/>
                </a:ext>
              </a:extLst>
            </p:cNvPr>
            <p:cNvSpPr/>
            <p:nvPr/>
          </p:nvSpPr>
          <p:spPr>
            <a:xfrm>
              <a:off x="5445203" y="6068495"/>
              <a:ext cx="0" cy="74806"/>
            </a:xfrm>
            <a:custGeom>
              <a:avLst/>
              <a:gdLst/>
              <a:ahLst/>
              <a:cxnLst/>
              <a:rect l="0" t="0" r="0" b="0"/>
              <a:pathLst>
                <a:path h="56936">
                  <a:moveTo>
                    <a:pt x="0" y="56936"/>
                  </a:moveTo>
                  <a:lnTo>
                    <a:pt x="0" y="0"/>
                  </a:lnTo>
                </a:path>
              </a:pathLst>
            </a:custGeom>
            <a:ln w="7143" cap="flat">
              <a:solidFill>
                <a:srgbClr val="000000">
                  <a:alpha val="100000"/>
                </a:srgbClr>
              </a:solidFill>
              <a:prstDash val="solid"/>
              <a:round/>
            </a:ln>
          </p:spPr>
          <p:txBody>
            <a:bodyPr/>
            <a:lstStyle/>
            <a:p>
              <a:endParaRPr sz="2365"/>
            </a:p>
          </p:txBody>
        </p:sp>
        <p:sp>
          <p:nvSpPr>
            <p:cNvPr id="71" name="pl28">
              <a:extLst>
                <a:ext uri="{FF2B5EF4-FFF2-40B4-BE49-F238E27FC236}">
                  <a16:creationId xmlns:a16="http://schemas.microsoft.com/office/drawing/2014/main" id="{E20886DF-E62C-19C3-2C19-4CD4BE978883}"/>
                </a:ext>
              </a:extLst>
            </p:cNvPr>
            <p:cNvSpPr/>
            <p:nvPr/>
          </p:nvSpPr>
          <p:spPr>
            <a:xfrm>
              <a:off x="6043917" y="6068495"/>
              <a:ext cx="0" cy="74806"/>
            </a:xfrm>
            <a:custGeom>
              <a:avLst/>
              <a:gdLst/>
              <a:ahLst/>
              <a:cxnLst/>
              <a:rect l="0" t="0" r="0" b="0"/>
              <a:pathLst>
                <a:path h="56936">
                  <a:moveTo>
                    <a:pt x="0" y="56936"/>
                  </a:moveTo>
                  <a:lnTo>
                    <a:pt x="0" y="0"/>
                  </a:lnTo>
                </a:path>
              </a:pathLst>
            </a:custGeom>
            <a:ln w="7143" cap="flat">
              <a:solidFill>
                <a:srgbClr val="000000">
                  <a:alpha val="100000"/>
                </a:srgbClr>
              </a:solidFill>
              <a:prstDash val="solid"/>
              <a:round/>
            </a:ln>
          </p:spPr>
          <p:txBody>
            <a:bodyPr/>
            <a:lstStyle/>
            <a:p>
              <a:endParaRPr sz="2365"/>
            </a:p>
          </p:txBody>
        </p:sp>
        <p:sp>
          <p:nvSpPr>
            <p:cNvPr id="72" name="pl29">
              <a:extLst>
                <a:ext uri="{FF2B5EF4-FFF2-40B4-BE49-F238E27FC236}">
                  <a16:creationId xmlns:a16="http://schemas.microsoft.com/office/drawing/2014/main" id="{83D5B41B-66D9-90E1-A564-D6CD578FE58A}"/>
                </a:ext>
              </a:extLst>
            </p:cNvPr>
            <p:cNvSpPr/>
            <p:nvPr/>
          </p:nvSpPr>
          <p:spPr>
            <a:xfrm>
              <a:off x="6642631" y="6068495"/>
              <a:ext cx="0" cy="74806"/>
            </a:xfrm>
            <a:custGeom>
              <a:avLst/>
              <a:gdLst/>
              <a:ahLst/>
              <a:cxnLst/>
              <a:rect l="0" t="0" r="0" b="0"/>
              <a:pathLst>
                <a:path h="56936">
                  <a:moveTo>
                    <a:pt x="0" y="56936"/>
                  </a:moveTo>
                  <a:lnTo>
                    <a:pt x="0" y="0"/>
                  </a:lnTo>
                </a:path>
              </a:pathLst>
            </a:custGeom>
            <a:ln w="7143" cap="flat">
              <a:solidFill>
                <a:srgbClr val="000000">
                  <a:alpha val="100000"/>
                </a:srgbClr>
              </a:solidFill>
              <a:prstDash val="solid"/>
              <a:round/>
            </a:ln>
          </p:spPr>
          <p:txBody>
            <a:bodyPr/>
            <a:lstStyle/>
            <a:p>
              <a:endParaRPr sz="2365"/>
            </a:p>
          </p:txBody>
        </p:sp>
        <p:sp>
          <p:nvSpPr>
            <p:cNvPr id="73" name="pl30">
              <a:extLst>
                <a:ext uri="{FF2B5EF4-FFF2-40B4-BE49-F238E27FC236}">
                  <a16:creationId xmlns:a16="http://schemas.microsoft.com/office/drawing/2014/main" id="{1ABC139C-F8A6-C58D-94CA-101C7BB116F1}"/>
                </a:ext>
              </a:extLst>
            </p:cNvPr>
            <p:cNvSpPr/>
            <p:nvPr/>
          </p:nvSpPr>
          <p:spPr>
            <a:xfrm>
              <a:off x="7241347" y="6068495"/>
              <a:ext cx="0" cy="74806"/>
            </a:xfrm>
            <a:custGeom>
              <a:avLst/>
              <a:gdLst/>
              <a:ahLst/>
              <a:cxnLst/>
              <a:rect l="0" t="0" r="0" b="0"/>
              <a:pathLst>
                <a:path h="56936">
                  <a:moveTo>
                    <a:pt x="0" y="56936"/>
                  </a:moveTo>
                  <a:lnTo>
                    <a:pt x="0" y="0"/>
                  </a:lnTo>
                </a:path>
              </a:pathLst>
            </a:custGeom>
            <a:ln w="7143" cap="flat">
              <a:solidFill>
                <a:srgbClr val="000000">
                  <a:alpha val="100000"/>
                </a:srgbClr>
              </a:solidFill>
              <a:prstDash val="solid"/>
              <a:round/>
            </a:ln>
          </p:spPr>
          <p:txBody>
            <a:bodyPr/>
            <a:lstStyle/>
            <a:p>
              <a:endParaRPr sz="2365"/>
            </a:p>
          </p:txBody>
        </p:sp>
        <p:sp>
          <p:nvSpPr>
            <p:cNvPr id="74" name="pl31">
              <a:extLst>
                <a:ext uri="{FF2B5EF4-FFF2-40B4-BE49-F238E27FC236}">
                  <a16:creationId xmlns:a16="http://schemas.microsoft.com/office/drawing/2014/main" id="{091010EA-AC21-E0EF-15A9-138D29F14F76}"/>
                </a:ext>
              </a:extLst>
            </p:cNvPr>
            <p:cNvSpPr/>
            <p:nvPr/>
          </p:nvSpPr>
          <p:spPr>
            <a:xfrm>
              <a:off x="7840061" y="6068495"/>
              <a:ext cx="0" cy="74806"/>
            </a:xfrm>
            <a:custGeom>
              <a:avLst/>
              <a:gdLst/>
              <a:ahLst/>
              <a:cxnLst/>
              <a:rect l="0" t="0" r="0" b="0"/>
              <a:pathLst>
                <a:path h="56936">
                  <a:moveTo>
                    <a:pt x="0" y="56936"/>
                  </a:moveTo>
                  <a:lnTo>
                    <a:pt x="0" y="0"/>
                  </a:lnTo>
                </a:path>
              </a:pathLst>
            </a:custGeom>
            <a:ln w="7143" cap="flat">
              <a:solidFill>
                <a:srgbClr val="000000">
                  <a:alpha val="100000"/>
                </a:srgbClr>
              </a:solidFill>
              <a:prstDash val="solid"/>
              <a:round/>
            </a:ln>
          </p:spPr>
          <p:txBody>
            <a:bodyPr/>
            <a:lstStyle/>
            <a:p>
              <a:endParaRPr sz="2365"/>
            </a:p>
          </p:txBody>
        </p:sp>
        <p:sp>
          <p:nvSpPr>
            <p:cNvPr id="75" name="pl32">
              <a:extLst>
                <a:ext uri="{FF2B5EF4-FFF2-40B4-BE49-F238E27FC236}">
                  <a16:creationId xmlns:a16="http://schemas.microsoft.com/office/drawing/2014/main" id="{E2D4C2F6-6497-A6F6-D6C9-B5A1684B2000}"/>
                </a:ext>
              </a:extLst>
            </p:cNvPr>
            <p:cNvSpPr/>
            <p:nvPr/>
          </p:nvSpPr>
          <p:spPr>
            <a:xfrm>
              <a:off x="8438775" y="6068495"/>
              <a:ext cx="0" cy="74806"/>
            </a:xfrm>
            <a:custGeom>
              <a:avLst/>
              <a:gdLst/>
              <a:ahLst/>
              <a:cxnLst/>
              <a:rect l="0" t="0" r="0" b="0"/>
              <a:pathLst>
                <a:path h="56936">
                  <a:moveTo>
                    <a:pt x="0" y="56936"/>
                  </a:moveTo>
                  <a:lnTo>
                    <a:pt x="0" y="0"/>
                  </a:lnTo>
                </a:path>
              </a:pathLst>
            </a:custGeom>
            <a:ln w="7143" cap="flat">
              <a:solidFill>
                <a:srgbClr val="000000">
                  <a:alpha val="100000"/>
                </a:srgbClr>
              </a:solidFill>
              <a:prstDash val="solid"/>
              <a:round/>
            </a:ln>
          </p:spPr>
          <p:txBody>
            <a:bodyPr/>
            <a:lstStyle/>
            <a:p>
              <a:endParaRPr sz="2365"/>
            </a:p>
          </p:txBody>
        </p:sp>
        <p:sp>
          <p:nvSpPr>
            <p:cNvPr id="76" name="pl33">
              <a:extLst>
                <a:ext uri="{FF2B5EF4-FFF2-40B4-BE49-F238E27FC236}">
                  <a16:creationId xmlns:a16="http://schemas.microsoft.com/office/drawing/2014/main" id="{171A3D2B-1041-2508-C585-FDAB03911429}"/>
                </a:ext>
              </a:extLst>
            </p:cNvPr>
            <p:cNvSpPr/>
            <p:nvPr/>
          </p:nvSpPr>
          <p:spPr>
            <a:xfrm>
              <a:off x="9037489" y="6068495"/>
              <a:ext cx="0" cy="74806"/>
            </a:xfrm>
            <a:custGeom>
              <a:avLst/>
              <a:gdLst/>
              <a:ahLst/>
              <a:cxnLst/>
              <a:rect l="0" t="0" r="0" b="0"/>
              <a:pathLst>
                <a:path h="56936">
                  <a:moveTo>
                    <a:pt x="0" y="56936"/>
                  </a:moveTo>
                  <a:lnTo>
                    <a:pt x="0" y="0"/>
                  </a:lnTo>
                </a:path>
              </a:pathLst>
            </a:custGeom>
            <a:ln w="7143" cap="flat">
              <a:solidFill>
                <a:srgbClr val="000000">
                  <a:alpha val="100000"/>
                </a:srgbClr>
              </a:solidFill>
              <a:prstDash val="solid"/>
              <a:round/>
            </a:ln>
          </p:spPr>
          <p:txBody>
            <a:bodyPr/>
            <a:lstStyle/>
            <a:p>
              <a:endParaRPr sz="2365"/>
            </a:p>
          </p:txBody>
        </p:sp>
        <p:sp>
          <p:nvSpPr>
            <p:cNvPr id="77" name="pl34">
              <a:extLst>
                <a:ext uri="{FF2B5EF4-FFF2-40B4-BE49-F238E27FC236}">
                  <a16:creationId xmlns:a16="http://schemas.microsoft.com/office/drawing/2014/main" id="{363984CC-E7EC-B3FB-474A-17CA885C2627}"/>
                </a:ext>
              </a:extLst>
            </p:cNvPr>
            <p:cNvSpPr/>
            <p:nvPr/>
          </p:nvSpPr>
          <p:spPr>
            <a:xfrm>
              <a:off x="9636203" y="6068495"/>
              <a:ext cx="0" cy="74806"/>
            </a:xfrm>
            <a:custGeom>
              <a:avLst/>
              <a:gdLst/>
              <a:ahLst/>
              <a:cxnLst/>
              <a:rect l="0" t="0" r="0" b="0"/>
              <a:pathLst>
                <a:path h="56936">
                  <a:moveTo>
                    <a:pt x="0" y="56936"/>
                  </a:moveTo>
                  <a:lnTo>
                    <a:pt x="0" y="0"/>
                  </a:lnTo>
                </a:path>
              </a:pathLst>
            </a:custGeom>
            <a:ln w="7143" cap="flat">
              <a:solidFill>
                <a:srgbClr val="000000">
                  <a:alpha val="100000"/>
                </a:srgbClr>
              </a:solidFill>
              <a:prstDash val="solid"/>
              <a:round/>
            </a:ln>
          </p:spPr>
          <p:txBody>
            <a:bodyPr/>
            <a:lstStyle/>
            <a:p>
              <a:endParaRPr sz="2365"/>
            </a:p>
          </p:txBody>
        </p:sp>
        <p:sp>
          <p:nvSpPr>
            <p:cNvPr id="78" name="pl35">
              <a:extLst>
                <a:ext uri="{FF2B5EF4-FFF2-40B4-BE49-F238E27FC236}">
                  <a16:creationId xmlns:a16="http://schemas.microsoft.com/office/drawing/2014/main" id="{07373759-037C-D868-FB06-0311E1EAAEBB}"/>
                </a:ext>
              </a:extLst>
            </p:cNvPr>
            <p:cNvSpPr/>
            <p:nvPr/>
          </p:nvSpPr>
          <p:spPr>
            <a:xfrm>
              <a:off x="10234917" y="6068495"/>
              <a:ext cx="0" cy="74806"/>
            </a:xfrm>
            <a:custGeom>
              <a:avLst/>
              <a:gdLst/>
              <a:ahLst/>
              <a:cxnLst/>
              <a:rect l="0" t="0" r="0" b="0"/>
              <a:pathLst>
                <a:path h="56936">
                  <a:moveTo>
                    <a:pt x="0" y="56936"/>
                  </a:moveTo>
                  <a:lnTo>
                    <a:pt x="0" y="0"/>
                  </a:lnTo>
                </a:path>
              </a:pathLst>
            </a:custGeom>
            <a:ln w="7143" cap="flat">
              <a:solidFill>
                <a:srgbClr val="000000">
                  <a:alpha val="100000"/>
                </a:srgbClr>
              </a:solidFill>
              <a:prstDash val="solid"/>
              <a:round/>
            </a:ln>
          </p:spPr>
          <p:txBody>
            <a:bodyPr/>
            <a:lstStyle/>
            <a:p>
              <a:endParaRPr sz="2365"/>
            </a:p>
          </p:txBody>
        </p:sp>
        <p:sp>
          <p:nvSpPr>
            <p:cNvPr id="79" name="pl36">
              <a:extLst>
                <a:ext uri="{FF2B5EF4-FFF2-40B4-BE49-F238E27FC236}">
                  <a16:creationId xmlns:a16="http://schemas.microsoft.com/office/drawing/2014/main" id="{5799C180-E145-890F-3968-2CCF928A2E1B}"/>
                </a:ext>
              </a:extLst>
            </p:cNvPr>
            <p:cNvSpPr/>
            <p:nvPr/>
          </p:nvSpPr>
          <p:spPr>
            <a:xfrm>
              <a:off x="10833633" y="6068495"/>
              <a:ext cx="0" cy="74806"/>
            </a:xfrm>
            <a:custGeom>
              <a:avLst/>
              <a:gdLst/>
              <a:ahLst/>
              <a:cxnLst/>
              <a:rect l="0" t="0" r="0" b="0"/>
              <a:pathLst>
                <a:path h="56936">
                  <a:moveTo>
                    <a:pt x="0" y="56936"/>
                  </a:moveTo>
                  <a:lnTo>
                    <a:pt x="0" y="0"/>
                  </a:lnTo>
                </a:path>
              </a:pathLst>
            </a:custGeom>
            <a:ln w="7143" cap="flat">
              <a:solidFill>
                <a:srgbClr val="000000">
                  <a:alpha val="100000"/>
                </a:srgbClr>
              </a:solidFill>
              <a:prstDash val="solid"/>
              <a:round/>
            </a:ln>
          </p:spPr>
          <p:txBody>
            <a:bodyPr/>
            <a:lstStyle/>
            <a:p>
              <a:endParaRPr sz="2365"/>
            </a:p>
          </p:txBody>
        </p:sp>
        <p:sp>
          <p:nvSpPr>
            <p:cNvPr id="80" name="tx37">
              <a:extLst>
                <a:ext uri="{FF2B5EF4-FFF2-40B4-BE49-F238E27FC236}">
                  <a16:creationId xmlns:a16="http://schemas.microsoft.com/office/drawing/2014/main" id="{12A6B7AC-37A2-6091-7D4B-92C0B36B3684}"/>
                </a:ext>
              </a:extLst>
            </p:cNvPr>
            <p:cNvSpPr/>
            <p:nvPr/>
          </p:nvSpPr>
          <p:spPr>
            <a:xfrm>
              <a:off x="1518836" y="6198601"/>
              <a:ext cx="668161" cy="219542"/>
            </a:xfrm>
            <a:prstGeom prst="rect">
              <a:avLst/>
            </a:prstGeom>
            <a:noFill/>
          </p:spPr>
          <p:txBody>
            <a:bodyPr wrap="none" lIns="0" tIns="0" rIns="0" bIns="0" anchor="ctr" anchorCtr="1"/>
            <a:lstStyle/>
            <a:p>
              <a:pPr>
                <a:lnSpc>
                  <a:spcPts val="2365"/>
                </a:lnSpc>
              </a:pPr>
              <a:r>
                <a:rPr dirty="0">
                  <a:solidFill>
                    <a:srgbClr val="000000">
                      <a:alpha val="100000"/>
                    </a:srgbClr>
                  </a:solidFill>
                  <a:cs typeface="Arial"/>
                </a:rPr>
                <a:t>1968</a:t>
              </a:r>
            </a:p>
          </p:txBody>
        </p:sp>
        <p:sp>
          <p:nvSpPr>
            <p:cNvPr id="81" name="tx38">
              <a:extLst>
                <a:ext uri="{FF2B5EF4-FFF2-40B4-BE49-F238E27FC236}">
                  <a16:creationId xmlns:a16="http://schemas.microsoft.com/office/drawing/2014/main" id="{1A1A1C30-F7EB-92E1-7DBE-767D92B6AC97}"/>
                </a:ext>
              </a:extLst>
            </p:cNvPr>
            <p:cNvSpPr/>
            <p:nvPr/>
          </p:nvSpPr>
          <p:spPr>
            <a:xfrm>
              <a:off x="2716266" y="6198601"/>
              <a:ext cx="668161" cy="219542"/>
            </a:xfrm>
            <a:prstGeom prst="rect">
              <a:avLst/>
            </a:prstGeom>
            <a:noFill/>
          </p:spPr>
          <p:txBody>
            <a:bodyPr wrap="none" lIns="0" tIns="0" rIns="0" bIns="0" anchor="ctr" anchorCtr="1"/>
            <a:lstStyle/>
            <a:p>
              <a:pPr>
                <a:lnSpc>
                  <a:spcPts val="2365"/>
                </a:lnSpc>
              </a:pPr>
              <a:r>
                <a:rPr>
                  <a:solidFill>
                    <a:srgbClr val="000000">
                      <a:alpha val="100000"/>
                    </a:srgbClr>
                  </a:solidFill>
                  <a:cs typeface="Arial"/>
                </a:rPr>
                <a:t>1970</a:t>
              </a:r>
            </a:p>
          </p:txBody>
        </p:sp>
        <p:sp>
          <p:nvSpPr>
            <p:cNvPr id="82" name="tx39">
              <a:extLst>
                <a:ext uri="{FF2B5EF4-FFF2-40B4-BE49-F238E27FC236}">
                  <a16:creationId xmlns:a16="http://schemas.microsoft.com/office/drawing/2014/main" id="{EAC384D5-F19F-0042-E535-07A929301A3A}"/>
                </a:ext>
              </a:extLst>
            </p:cNvPr>
            <p:cNvSpPr/>
            <p:nvPr/>
          </p:nvSpPr>
          <p:spPr>
            <a:xfrm>
              <a:off x="3913694" y="6198601"/>
              <a:ext cx="668161" cy="219542"/>
            </a:xfrm>
            <a:prstGeom prst="rect">
              <a:avLst/>
            </a:prstGeom>
            <a:noFill/>
          </p:spPr>
          <p:txBody>
            <a:bodyPr wrap="none" lIns="0" tIns="0" rIns="0" bIns="0" anchor="ctr" anchorCtr="1"/>
            <a:lstStyle/>
            <a:p>
              <a:pPr>
                <a:lnSpc>
                  <a:spcPts val="2365"/>
                </a:lnSpc>
              </a:pPr>
              <a:r>
                <a:rPr>
                  <a:solidFill>
                    <a:srgbClr val="000000">
                      <a:alpha val="100000"/>
                    </a:srgbClr>
                  </a:solidFill>
                  <a:cs typeface="Arial"/>
                </a:rPr>
                <a:t>1972</a:t>
              </a:r>
            </a:p>
          </p:txBody>
        </p:sp>
        <p:sp>
          <p:nvSpPr>
            <p:cNvPr id="83" name="tx40">
              <a:extLst>
                <a:ext uri="{FF2B5EF4-FFF2-40B4-BE49-F238E27FC236}">
                  <a16:creationId xmlns:a16="http://schemas.microsoft.com/office/drawing/2014/main" id="{286FE7E2-AA38-9D2A-B87E-55A34292850F}"/>
                </a:ext>
              </a:extLst>
            </p:cNvPr>
            <p:cNvSpPr/>
            <p:nvPr/>
          </p:nvSpPr>
          <p:spPr>
            <a:xfrm>
              <a:off x="5111122" y="6198601"/>
              <a:ext cx="668161" cy="219542"/>
            </a:xfrm>
            <a:prstGeom prst="rect">
              <a:avLst/>
            </a:prstGeom>
            <a:noFill/>
          </p:spPr>
          <p:txBody>
            <a:bodyPr wrap="none" lIns="0" tIns="0" rIns="0" bIns="0" anchor="ctr" anchorCtr="1"/>
            <a:lstStyle/>
            <a:p>
              <a:pPr>
                <a:lnSpc>
                  <a:spcPts val="2365"/>
                </a:lnSpc>
              </a:pPr>
              <a:r>
                <a:rPr>
                  <a:solidFill>
                    <a:srgbClr val="000000">
                      <a:alpha val="100000"/>
                    </a:srgbClr>
                  </a:solidFill>
                  <a:cs typeface="Arial"/>
                </a:rPr>
                <a:t>1974</a:t>
              </a:r>
            </a:p>
          </p:txBody>
        </p:sp>
        <p:sp>
          <p:nvSpPr>
            <p:cNvPr id="84" name="tx41">
              <a:extLst>
                <a:ext uri="{FF2B5EF4-FFF2-40B4-BE49-F238E27FC236}">
                  <a16:creationId xmlns:a16="http://schemas.microsoft.com/office/drawing/2014/main" id="{C6079743-CB14-6124-6B76-D0F29E88553A}"/>
                </a:ext>
              </a:extLst>
            </p:cNvPr>
            <p:cNvSpPr/>
            <p:nvPr/>
          </p:nvSpPr>
          <p:spPr>
            <a:xfrm>
              <a:off x="6308552" y="6198601"/>
              <a:ext cx="668161" cy="219542"/>
            </a:xfrm>
            <a:prstGeom prst="rect">
              <a:avLst/>
            </a:prstGeom>
            <a:noFill/>
          </p:spPr>
          <p:txBody>
            <a:bodyPr wrap="none" lIns="0" tIns="0" rIns="0" bIns="0" anchor="ctr" anchorCtr="1"/>
            <a:lstStyle/>
            <a:p>
              <a:pPr>
                <a:lnSpc>
                  <a:spcPts val="2365"/>
                </a:lnSpc>
              </a:pPr>
              <a:r>
                <a:rPr dirty="0">
                  <a:solidFill>
                    <a:srgbClr val="000000">
                      <a:alpha val="100000"/>
                    </a:srgbClr>
                  </a:solidFill>
                  <a:cs typeface="Arial"/>
                </a:rPr>
                <a:t>1976</a:t>
              </a:r>
            </a:p>
          </p:txBody>
        </p:sp>
        <p:sp>
          <p:nvSpPr>
            <p:cNvPr id="85" name="tx42">
              <a:extLst>
                <a:ext uri="{FF2B5EF4-FFF2-40B4-BE49-F238E27FC236}">
                  <a16:creationId xmlns:a16="http://schemas.microsoft.com/office/drawing/2014/main" id="{57A39184-EE21-1726-139B-C1D66BF0BCB8}"/>
                </a:ext>
              </a:extLst>
            </p:cNvPr>
            <p:cNvSpPr/>
            <p:nvPr/>
          </p:nvSpPr>
          <p:spPr>
            <a:xfrm>
              <a:off x="7505980" y="6198601"/>
              <a:ext cx="668161" cy="219542"/>
            </a:xfrm>
            <a:prstGeom prst="rect">
              <a:avLst/>
            </a:prstGeom>
            <a:noFill/>
          </p:spPr>
          <p:txBody>
            <a:bodyPr wrap="none" lIns="0" tIns="0" rIns="0" bIns="0" anchor="ctr" anchorCtr="1"/>
            <a:lstStyle/>
            <a:p>
              <a:pPr>
                <a:lnSpc>
                  <a:spcPts val="2365"/>
                </a:lnSpc>
              </a:pPr>
              <a:r>
                <a:rPr>
                  <a:solidFill>
                    <a:srgbClr val="000000">
                      <a:alpha val="100000"/>
                    </a:srgbClr>
                  </a:solidFill>
                  <a:cs typeface="Arial"/>
                </a:rPr>
                <a:t>1978</a:t>
              </a:r>
            </a:p>
          </p:txBody>
        </p:sp>
        <p:sp>
          <p:nvSpPr>
            <p:cNvPr id="86" name="tx43">
              <a:extLst>
                <a:ext uri="{FF2B5EF4-FFF2-40B4-BE49-F238E27FC236}">
                  <a16:creationId xmlns:a16="http://schemas.microsoft.com/office/drawing/2014/main" id="{610DB776-791A-80DD-B60E-4FDB14F0730B}"/>
                </a:ext>
              </a:extLst>
            </p:cNvPr>
            <p:cNvSpPr/>
            <p:nvPr/>
          </p:nvSpPr>
          <p:spPr>
            <a:xfrm>
              <a:off x="8703409" y="6198601"/>
              <a:ext cx="668161" cy="219542"/>
            </a:xfrm>
            <a:prstGeom prst="rect">
              <a:avLst/>
            </a:prstGeom>
            <a:noFill/>
          </p:spPr>
          <p:txBody>
            <a:bodyPr wrap="none" lIns="0" tIns="0" rIns="0" bIns="0" anchor="ctr" anchorCtr="1"/>
            <a:lstStyle/>
            <a:p>
              <a:pPr>
                <a:lnSpc>
                  <a:spcPts val="2365"/>
                </a:lnSpc>
              </a:pPr>
              <a:r>
                <a:rPr>
                  <a:solidFill>
                    <a:srgbClr val="000000">
                      <a:alpha val="100000"/>
                    </a:srgbClr>
                  </a:solidFill>
                  <a:cs typeface="Arial"/>
                </a:rPr>
                <a:t>1980</a:t>
              </a:r>
            </a:p>
          </p:txBody>
        </p:sp>
        <p:sp>
          <p:nvSpPr>
            <p:cNvPr id="87" name="tx44">
              <a:extLst>
                <a:ext uri="{FF2B5EF4-FFF2-40B4-BE49-F238E27FC236}">
                  <a16:creationId xmlns:a16="http://schemas.microsoft.com/office/drawing/2014/main" id="{5FC2520E-AE76-4CC6-CB8B-03060358C60A}"/>
                </a:ext>
              </a:extLst>
            </p:cNvPr>
            <p:cNvSpPr/>
            <p:nvPr/>
          </p:nvSpPr>
          <p:spPr>
            <a:xfrm>
              <a:off x="9900838" y="6198601"/>
              <a:ext cx="668161" cy="219542"/>
            </a:xfrm>
            <a:prstGeom prst="rect">
              <a:avLst/>
            </a:prstGeom>
            <a:noFill/>
          </p:spPr>
          <p:txBody>
            <a:bodyPr wrap="none" lIns="0" tIns="0" rIns="0" bIns="0" anchor="ctr" anchorCtr="1"/>
            <a:lstStyle/>
            <a:p>
              <a:pPr>
                <a:lnSpc>
                  <a:spcPts val="2365"/>
                </a:lnSpc>
              </a:pPr>
              <a:r>
                <a:rPr dirty="0">
                  <a:solidFill>
                    <a:srgbClr val="000000">
                      <a:alpha val="100000"/>
                    </a:srgbClr>
                  </a:solidFill>
                  <a:cs typeface="Arial"/>
                </a:rPr>
                <a:t>1982</a:t>
              </a:r>
            </a:p>
          </p:txBody>
        </p:sp>
        <p:sp>
          <p:nvSpPr>
            <p:cNvPr id="88" name="TextBox 87">
              <a:extLst>
                <a:ext uri="{FF2B5EF4-FFF2-40B4-BE49-F238E27FC236}">
                  <a16:creationId xmlns:a16="http://schemas.microsoft.com/office/drawing/2014/main" id="{BC8A0760-CC78-E610-A661-7CED8E179366}"/>
                </a:ext>
              </a:extLst>
            </p:cNvPr>
            <p:cNvSpPr txBox="1"/>
            <p:nvPr/>
          </p:nvSpPr>
          <p:spPr>
            <a:xfrm>
              <a:off x="4852205" y="-233241"/>
              <a:ext cx="1756616" cy="1680790"/>
            </a:xfrm>
            <a:prstGeom prst="rect">
              <a:avLst/>
            </a:prstGeom>
          </p:spPr>
          <p:txBody>
            <a:bodyPr vert="horz" wrap="square" lIns="90105" tIns="45053" rIns="90105" bIns="45053" rtlCol="0" anchor="ctr">
              <a:noAutofit/>
            </a:bodyPr>
            <a:lstStyle/>
            <a:p>
              <a:r>
                <a:rPr lang="en-AU" dirty="0">
                  <a:solidFill>
                    <a:schemeClr val="bg1">
                      <a:lumMod val="50000"/>
                    </a:schemeClr>
                  </a:solidFill>
                  <a:cs typeface="Arial" panose="020B0604020202020204" pitchFamily="34" charset="0"/>
                </a:rPr>
                <a:t>Tobacco ads </a:t>
              </a:r>
            </a:p>
            <a:p>
              <a:r>
                <a:rPr lang="en-AU" dirty="0">
                  <a:solidFill>
                    <a:schemeClr val="bg1">
                      <a:lumMod val="50000"/>
                    </a:schemeClr>
                  </a:solidFill>
                  <a:cs typeface="Arial" panose="020B0604020202020204" pitchFamily="34" charset="0"/>
                </a:rPr>
                <a:t>phased out</a:t>
              </a:r>
            </a:p>
          </p:txBody>
        </p:sp>
      </p:grpSp>
      <p:sp>
        <p:nvSpPr>
          <p:cNvPr id="92" name="TextBox 91">
            <a:extLst>
              <a:ext uri="{FF2B5EF4-FFF2-40B4-BE49-F238E27FC236}">
                <a16:creationId xmlns:a16="http://schemas.microsoft.com/office/drawing/2014/main" id="{3C4532A6-EA69-08B0-CE1C-68B807EB1DAC}"/>
              </a:ext>
            </a:extLst>
          </p:cNvPr>
          <p:cNvSpPr txBox="1"/>
          <p:nvPr/>
        </p:nvSpPr>
        <p:spPr>
          <a:xfrm>
            <a:off x="4448432" y="1182670"/>
            <a:ext cx="7819305" cy="369332"/>
          </a:xfrm>
          <a:prstGeom prst="rect">
            <a:avLst/>
          </a:prstGeom>
          <a:noFill/>
        </p:spPr>
        <p:txBody>
          <a:bodyPr wrap="square">
            <a:spAutoFit/>
          </a:bodyPr>
          <a:lstStyle/>
          <a:p>
            <a:r>
              <a:rPr lang="en-AU" b="1" dirty="0"/>
              <a:t>Broadcasters’ revenue didn’t decline after tobacco ads were banned</a:t>
            </a:r>
          </a:p>
        </p:txBody>
      </p:sp>
      <p:sp>
        <p:nvSpPr>
          <p:cNvPr id="94" name="TextBox 93">
            <a:extLst>
              <a:ext uri="{FF2B5EF4-FFF2-40B4-BE49-F238E27FC236}">
                <a16:creationId xmlns:a16="http://schemas.microsoft.com/office/drawing/2014/main" id="{C4F72A8D-3966-46D8-6B86-018C31D656B8}"/>
              </a:ext>
            </a:extLst>
          </p:cNvPr>
          <p:cNvSpPr txBox="1"/>
          <p:nvPr/>
        </p:nvSpPr>
        <p:spPr>
          <a:xfrm>
            <a:off x="4436525" y="1465507"/>
            <a:ext cx="7523480" cy="369332"/>
          </a:xfrm>
          <a:prstGeom prst="rect">
            <a:avLst/>
          </a:prstGeom>
          <a:noFill/>
        </p:spPr>
        <p:txBody>
          <a:bodyPr wrap="square">
            <a:spAutoFit/>
          </a:bodyPr>
          <a:lstStyle/>
          <a:p>
            <a:r>
              <a:rPr lang="en-AU" dirty="0"/>
              <a:t>Commercial broadcasting revenue, 2024 dollars</a:t>
            </a:r>
          </a:p>
        </p:txBody>
      </p:sp>
    </p:spTree>
    <p:extLst>
      <p:ext uri="{BB962C8B-B14F-4D97-AF65-F5344CB8AC3E}">
        <p14:creationId xmlns:p14="http://schemas.microsoft.com/office/powerpoint/2010/main" val="6007852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4F819-C100-A1E4-57F0-4663102A7C46}"/>
              </a:ext>
            </a:extLst>
          </p:cNvPr>
          <p:cNvSpPr>
            <a:spLocks noGrp="1"/>
          </p:cNvSpPr>
          <p:nvPr>
            <p:ph type="title"/>
          </p:nvPr>
        </p:nvSpPr>
        <p:spPr/>
        <p:txBody>
          <a:bodyPr/>
          <a:lstStyle/>
          <a:p>
            <a:r>
              <a:rPr lang="en-US" dirty="0"/>
              <a:t>Clubs can still serve their communities with less pokies revenue</a:t>
            </a:r>
          </a:p>
        </p:txBody>
      </p:sp>
      <p:sp>
        <p:nvSpPr>
          <p:cNvPr id="11" name="Text Placeholder 2">
            <a:extLst>
              <a:ext uri="{FF2B5EF4-FFF2-40B4-BE49-F238E27FC236}">
                <a16:creationId xmlns:a16="http://schemas.microsoft.com/office/drawing/2014/main" id="{E36927D8-4C7C-0D14-1DC8-1DABCA056A47}"/>
              </a:ext>
            </a:extLst>
          </p:cNvPr>
          <p:cNvSpPr>
            <a:spLocks noGrp="1"/>
          </p:cNvSpPr>
          <p:nvPr>
            <p:ph type="body" sz="quarter" idx="10"/>
          </p:nvPr>
        </p:nvSpPr>
        <p:spPr>
          <a:xfrm>
            <a:off x="378479" y="1495711"/>
            <a:ext cx="4715589" cy="4176218"/>
          </a:xfrm>
        </p:spPr>
        <p:txBody>
          <a:bodyPr/>
          <a:lstStyle/>
          <a:p>
            <a:pPr marL="285750" indent="-285750">
              <a:buClr>
                <a:schemeClr val="accent1"/>
              </a:buClr>
              <a:buFont typeface="Arial" panose="020B0604020202020204" pitchFamily="34" charset="0"/>
              <a:buChar char="•"/>
            </a:pPr>
            <a:r>
              <a:rPr lang="en-US" dirty="0"/>
              <a:t>Clubs can still offer social connection and entertainment with less pokies revenue (WA clubs are prolific, despite being pokies-free)</a:t>
            </a:r>
          </a:p>
          <a:p>
            <a:pPr marL="285750" indent="-285750">
              <a:buClr>
                <a:schemeClr val="accent1"/>
              </a:buClr>
              <a:buFont typeface="Arial" panose="020B0604020202020204" pitchFamily="34" charset="0"/>
              <a:buChar char="•"/>
            </a:pPr>
            <a:r>
              <a:rPr lang="en-US" dirty="0"/>
              <a:t>Sports coaches, volunteering, and social connection don’t increase with pokies numbers – only club turnover</a:t>
            </a:r>
          </a:p>
          <a:p>
            <a:pPr marL="285750" indent="-285750">
              <a:buClr>
                <a:schemeClr val="accent1"/>
              </a:buClr>
              <a:buFont typeface="Arial" panose="020B0604020202020204" pitchFamily="34" charset="0"/>
              <a:buChar char="•"/>
            </a:pPr>
            <a:r>
              <a:rPr lang="en-US" dirty="0"/>
              <a:t>Job transitions can be managed smoothly: very few people are employed in gambling-specific jobs; hospitality is a high-turnover industry with highly transferable skills</a:t>
            </a:r>
          </a:p>
          <a:p>
            <a:pPr marL="285750" indent="-285750">
              <a:buClr>
                <a:schemeClr val="accent1"/>
              </a:buClr>
              <a:buFont typeface="Arial" panose="020B0604020202020204" pitchFamily="34" charset="0"/>
              <a:buChar char="•"/>
            </a:pPr>
            <a:r>
              <a:rPr lang="en-US" dirty="0"/>
              <a:t>Club community grants are small and mostly to themselves</a:t>
            </a:r>
          </a:p>
          <a:p>
            <a:pPr>
              <a:buClr>
                <a:schemeClr val="accent1"/>
              </a:buClr>
            </a:pPr>
            <a:r>
              <a:rPr lang="en-US" dirty="0"/>
              <a:t> </a:t>
            </a:r>
          </a:p>
          <a:p>
            <a:pPr marL="285750" indent="-285750">
              <a:buClr>
                <a:schemeClr val="accent1"/>
              </a:buClr>
              <a:buFont typeface="Arial" panose="020B0604020202020204" pitchFamily="34" charset="0"/>
              <a:buChar char="•"/>
            </a:pPr>
            <a:endParaRPr lang="en-US" dirty="0"/>
          </a:p>
        </p:txBody>
      </p:sp>
      <p:pic>
        <p:nvPicPr>
          <p:cNvPr id="238" name="Picture 237">
            <a:extLst>
              <a:ext uri="{FF2B5EF4-FFF2-40B4-BE49-F238E27FC236}">
                <a16:creationId xmlns:a16="http://schemas.microsoft.com/office/drawing/2014/main" id="{3401B8C6-E57B-66FA-4B1C-EC1718B5EAA4}"/>
              </a:ext>
            </a:extLst>
          </p:cNvPr>
          <p:cNvPicPr>
            <a:picLocks noChangeAspect="1"/>
          </p:cNvPicPr>
          <p:nvPr/>
        </p:nvPicPr>
        <p:blipFill>
          <a:blip r:embed="rId2"/>
          <a:stretch>
            <a:fillRect/>
          </a:stretch>
        </p:blipFill>
        <p:spPr>
          <a:xfrm>
            <a:off x="6039281" y="1807176"/>
            <a:ext cx="5556914" cy="4804603"/>
          </a:xfrm>
          <a:prstGeom prst="rect">
            <a:avLst/>
          </a:prstGeom>
        </p:spPr>
      </p:pic>
      <p:sp>
        <p:nvSpPr>
          <p:cNvPr id="240" name="TextBox 239">
            <a:extLst>
              <a:ext uri="{FF2B5EF4-FFF2-40B4-BE49-F238E27FC236}">
                <a16:creationId xmlns:a16="http://schemas.microsoft.com/office/drawing/2014/main" id="{6AE372E4-AFB0-01C4-8AB1-5E29D2A82475}"/>
              </a:ext>
            </a:extLst>
          </p:cNvPr>
          <p:cNvSpPr txBox="1"/>
          <p:nvPr/>
        </p:nvSpPr>
        <p:spPr>
          <a:xfrm>
            <a:off x="6114716" y="1201032"/>
            <a:ext cx="5698805" cy="646331"/>
          </a:xfrm>
          <a:prstGeom prst="rect">
            <a:avLst/>
          </a:prstGeom>
          <a:noFill/>
        </p:spPr>
        <p:txBody>
          <a:bodyPr wrap="square">
            <a:spAutoFit/>
          </a:bodyPr>
          <a:lstStyle/>
          <a:p>
            <a:r>
              <a:rPr lang="en-AU" b="1" dirty="0"/>
              <a:t>Club turnover, but not sport or social connection, increases with pokies prevalence</a:t>
            </a:r>
          </a:p>
        </p:txBody>
      </p:sp>
      <p:sp>
        <p:nvSpPr>
          <p:cNvPr id="242" name="TextBox 241">
            <a:extLst>
              <a:ext uri="{FF2B5EF4-FFF2-40B4-BE49-F238E27FC236}">
                <a16:creationId xmlns:a16="http://schemas.microsoft.com/office/drawing/2014/main" id="{9038FBFB-BB7F-5923-5B2F-BE22CECAF7D5}"/>
              </a:ext>
            </a:extLst>
          </p:cNvPr>
          <p:cNvSpPr txBox="1"/>
          <p:nvPr/>
        </p:nvSpPr>
        <p:spPr>
          <a:xfrm>
            <a:off x="4716561" y="6611779"/>
            <a:ext cx="7475439" cy="246221"/>
          </a:xfrm>
          <a:prstGeom prst="rect">
            <a:avLst/>
          </a:prstGeom>
          <a:noFill/>
        </p:spPr>
        <p:txBody>
          <a:bodyPr wrap="square">
            <a:spAutoFit/>
          </a:bodyPr>
          <a:lstStyle/>
          <a:p>
            <a:r>
              <a:rPr lang="en-AU" sz="1000" dirty="0"/>
              <a:t>Note: Each point represents one state. Sources: Queensland Government Statistician’s Office (2023); ABS (2019, 2022, 2023)</a:t>
            </a:r>
          </a:p>
        </p:txBody>
      </p:sp>
    </p:spTree>
    <p:extLst>
      <p:ext uri="{BB962C8B-B14F-4D97-AF65-F5344CB8AC3E}">
        <p14:creationId xmlns:p14="http://schemas.microsoft.com/office/powerpoint/2010/main" val="16996287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BC353-9169-3843-DA57-21DA74B6A591}"/>
              </a:ext>
            </a:extLst>
          </p:cNvPr>
          <p:cNvSpPr>
            <a:spLocks noGrp="1"/>
          </p:cNvSpPr>
          <p:nvPr>
            <p:ph type="title"/>
          </p:nvPr>
        </p:nvSpPr>
        <p:spPr/>
        <p:txBody>
          <a:bodyPr/>
          <a:lstStyle/>
          <a:p>
            <a:r>
              <a:rPr lang="en-US" dirty="0"/>
              <a:t>Most people will be unaffected by our proposed reforms</a:t>
            </a:r>
          </a:p>
        </p:txBody>
      </p:sp>
      <p:sp>
        <p:nvSpPr>
          <p:cNvPr id="11" name="Text Placeholder 2">
            <a:extLst>
              <a:ext uri="{FF2B5EF4-FFF2-40B4-BE49-F238E27FC236}">
                <a16:creationId xmlns:a16="http://schemas.microsoft.com/office/drawing/2014/main" id="{941D636C-A687-0D1A-EA48-9BB52F537D18}"/>
              </a:ext>
            </a:extLst>
          </p:cNvPr>
          <p:cNvSpPr txBox="1">
            <a:spLocks/>
          </p:cNvSpPr>
          <p:nvPr/>
        </p:nvSpPr>
        <p:spPr>
          <a:xfrm>
            <a:off x="378479" y="1495711"/>
            <a:ext cx="3603212" cy="4176218"/>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sz="1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Clr>
                <a:schemeClr val="accent1"/>
              </a:buClr>
              <a:buFont typeface="Arial" panose="020B0604020202020204" pitchFamily="34" charset="0"/>
              <a:buChar char="•"/>
            </a:pPr>
            <a:r>
              <a:rPr lang="en-US" dirty="0"/>
              <a:t>Pre-commitment for pokies would be a small, one-off hassle – like signing up for a library card </a:t>
            </a:r>
          </a:p>
          <a:p>
            <a:pPr marL="285750" indent="-285750">
              <a:buClr>
                <a:schemeClr val="accent1"/>
              </a:buClr>
              <a:buFont typeface="Arial" panose="020B0604020202020204" pitchFamily="34" charset="0"/>
              <a:buChar char="•"/>
            </a:pPr>
            <a:r>
              <a:rPr lang="en-US" dirty="0"/>
              <a:t>For online gamblers, who must already prove their identity to create an account, it should add little to the sign-up process</a:t>
            </a:r>
          </a:p>
          <a:p>
            <a:pPr marL="285750" indent="-285750">
              <a:buClr>
                <a:schemeClr val="accent1"/>
              </a:buClr>
              <a:buFont typeface="Arial" panose="020B0604020202020204" pitchFamily="34" charset="0"/>
              <a:buChar char="•"/>
            </a:pPr>
            <a:r>
              <a:rPr lang="en-US" dirty="0"/>
              <a:t>Most gamblers’ spending will be unaffected by our proposed maximum loss limit of $500 a month</a:t>
            </a:r>
          </a:p>
          <a:p>
            <a:pPr>
              <a:buClr>
                <a:schemeClr val="accent1"/>
              </a:buClr>
            </a:pPr>
            <a:endParaRPr lang="en-US" dirty="0"/>
          </a:p>
          <a:p>
            <a:pPr>
              <a:buClr>
                <a:schemeClr val="accent1"/>
              </a:buClr>
            </a:pPr>
            <a:r>
              <a:rPr lang="en-US" dirty="0"/>
              <a:t> </a:t>
            </a:r>
          </a:p>
          <a:p>
            <a:pPr marL="285750" indent="-285750">
              <a:buClr>
                <a:schemeClr val="accent1"/>
              </a:buClr>
              <a:buFont typeface="Arial" panose="020B0604020202020204" pitchFamily="34" charset="0"/>
              <a:buChar char="•"/>
            </a:pPr>
            <a:endParaRPr lang="en-US" dirty="0"/>
          </a:p>
        </p:txBody>
      </p:sp>
      <p:grpSp>
        <p:nvGrpSpPr>
          <p:cNvPr id="3" name="Content Placeholder 3">
            <a:extLst>
              <a:ext uri="{FF2B5EF4-FFF2-40B4-BE49-F238E27FC236}">
                <a16:creationId xmlns:a16="http://schemas.microsoft.com/office/drawing/2014/main" id="{24CBA4A6-3333-044C-36DB-320CE02A7943}"/>
              </a:ext>
            </a:extLst>
          </p:cNvPr>
          <p:cNvGrpSpPr/>
          <p:nvPr/>
        </p:nvGrpSpPr>
        <p:grpSpPr>
          <a:xfrm>
            <a:off x="5409466" y="1774150"/>
            <a:ext cx="6294853" cy="4894279"/>
            <a:chOff x="-130409" y="0"/>
            <a:chExt cx="8108009" cy="5220000"/>
          </a:xfrm>
        </p:grpSpPr>
        <p:sp>
          <p:nvSpPr>
            <p:cNvPr id="4" name="rc3">
              <a:extLst>
                <a:ext uri="{FF2B5EF4-FFF2-40B4-BE49-F238E27FC236}">
                  <a16:creationId xmlns:a16="http://schemas.microsoft.com/office/drawing/2014/main" id="{F78151D0-AEA6-9036-4EDC-3FA3AEF2362A}"/>
                </a:ext>
              </a:extLst>
            </p:cNvPr>
            <p:cNvSpPr/>
            <p:nvPr/>
          </p:nvSpPr>
          <p:spPr>
            <a:xfrm>
              <a:off x="0" y="0"/>
              <a:ext cx="7977600" cy="5220000"/>
            </a:xfrm>
            <a:prstGeom prst="rect">
              <a:avLst/>
            </a:prstGeom>
            <a:solidFill>
              <a:srgbClr val="FFFFFF">
                <a:alpha val="100000"/>
              </a:srgbClr>
            </a:solidFill>
            <a:ln w="9525" cap="rnd">
              <a:solidFill>
                <a:srgbClr val="FFFFFF">
                  <a:alpha val="100000"/>
                </a:srgbClr>
              </a:solidFill>
              <a:prstDash val="solid"/>
              <a:round/>
            </a:ln>
          </p:spPr>
          <p:txBody>
            <a:bodyPr/>
            <a:lstStyle/>
            <a:p>
              <a:endParaRPr dirty="0"/>
            </a:p>
          </p:txBody>
        </p:sp>
        <p:sp>
          <p:nvSpPr>
            <p:cNvPr id="5" name="rc4">
              <a:extLst>
                <a:ext uri="{FF2B5EF4-FFF2-40B4-BE49-F238E27FC236}">
                  <a16:creationId xmlns:a16="http://schemas.microsoft.com/office/drawing/2014/main" id="{52E76D59-1252-5508-14FC-08D2D6AA54EC}"/>
                </a:ext>
              </a:extLst>
            </p:cNvPr>
            <p:cNvSpPr/>
            <p:nvPr/>
          </p:nvSpPr>
          <p:spPr>
            <a:xfrm>
              <a:off x="7977600" y="0"/>
              <a:ext cx="0" cy="5220000"/>
            </a:xfrm>
            <a:prstGeom prst="rect">
              <a:avLst/>
            </a:prstGeom>
            <a:solidFill>
              <a:srgbClr val="FFFFFF">
                <a:alpha val="100000"/>
              </a:srgbClr>
            </a:solidFill>
          </p:spPr>
          <p:txBody>
            <a:bodyPr/>
            <a:lstStyle/>
            <a:p>
              <a:endParaRPr/>
            </a:p>
          </p:txBody>
        </p:sp>
        <p:sp>
          <p:nvSpPr>
            <p:cNvPr id="6" name="rc5">
              <a:extLst>
                <a:ext uri="{FF2B5EF4-FFF2-40B4-BE49-F238E27FC236}">
                  <a16:creationId xmlns:a16="http://schemas.microsoft.com/office/drawing/2014/main" id="{C3372D9B-0F32-CCC5-3D5A-02FDC327F257}"/>
                </a:ext>
              </a:extLst>
            </p:cNvPr>
            <p:cNvSpPr/>
            <p:nvPr/>
          </p:nvSpPr>
          <p:spPr>
            <a:xfrm>
              <a:off x="930645" y="485381"/>
              <a:ext cx="6937226" cy="1778297"/>
            </a:xfrm>
            <a:prstGeom prst="rect">
              <a:avLst/>
            </a:prstGeom>
            <a:solidFill>
              <a:srgbClr val="FFFFFF">
                <a:alpha val="100000"/>
              </a:srgbClr>
            </a:solidFill>
          </p:spPr>
          <p:txBody>
            <a:bodyPr/>
            <a:lstStyle/>
            <a:p>
              <a:endParaRPr/>
            </a:p>
          </p:txBody>
        </p:sp>
        <p:sp>
          <p:nvSpPr>
            <p:cNvPr id="8" name="pl6">
              <a:extLst>
                <a:ext uri="{FF2B5EF4-FFF2-40B4-BE49-F238E27FC236}">
                  <a16:creationId xmlns:a16="http://schemas.microsoft.com/office/drawing/2014/main" id="{FDACF147-8353-051E-15DC-B190D160792B}"/>
                </a:ext>
              </a:extLst>
            </p:cNvPr>
            <p:cNvSpPr/>
            <p:nvPr/>
          </p:nvSpPr>
          <p:spPr>
            <a:xfrm>
              <a:off x="930645" y="2263679"/>
              <a:ext cx="6937226" cy="0"/>
            </a:xfrm>
            <a:custGeom>
              <a:avLst/>
              <a:gdLst/>
              <a:ahLst/>
              <a:cxnLst/>
              <a:rect l="0" t="0" r="0" b="0"/>
              <a:pathLst>
                <a:path w="6937226">
                  <a:moveTo>
                    <a:pt x="0" y="0"/>
                  </a:moveTo>
                  <a:lnTo>
                    <a:pt x="6937226" y="0"/>
                  </a:lnTo>
                  <a:lnTo>
                    <a:pt x="6937226" y="0"/>
                  </a:lnTo>
                </a:path>
              </a:pathLst>
            </a:custGeom>
            <a:ln w="4762" cap="flat">
              <a:solidFill>
                <a:srgbClr val="C3C7CB">
                  <a:alpha val="100000"/>
                </a:srgbClr>
              </a:solidFill>
              <a:prstDash val="solid"/>
              <a:round/>
            </a:ln>
          </p:spPr>
          <p:txBody>
            <a:bodyPr/>
            <a:lstStyle/>
            <a:p>
              <a:endParaRPr/>
            </a:p>
          </p:txBody>
        </p:sp>
        <p:sp>
          <p:nvSpPr>
            <p:cNvPr id="9" name="pl7">
              <a:extLst>
                <a:ext uri="{FF2B5EF4-FFF2-40B4-BE49-F238E27FC236}">
                  <a16:creationId xmlns:a16="http://schemas.microsoft.com/office/drawing/2014/main" id="{0E98EAFD-1852-51FA-04DF-A1D421FC8F7A}"/>
                </a:ext>
              </a:extLst>
            </p:cNvPr>
            <p:cNvSpPr/>
            <p:nvPr/>
          </p:nvSpPr>
          <p:spPr>
            <a:xfrm>
              <a:off x="930645" y="1831663"/>
              <a:ext cx="6937226" cy="0"/>
            </a:xfrm>
            <a:custGeom>
              <a:avLst/>
              <a:gdLst/>
              <a:ahLst/>
              <a:cxnLst/>
              <a:rect l="0" t="0" r="0" b="0"/>
              <a:pathLst>
                <a:path w="6937226">
                  <a:moveTo>
                    <a:pt x="0" y="0"/>
                  </a:moveTo>
                  <a:lnTo>
                    <a:pt x="6937226" y="0"/>
                  </a:lnTo>
                  <a:lnTo>
                    <a:pt x="6937226" y="0"/>
                  </a:lnTo>
                </a:path>
              </a:pathLst>
            </a:custGeom>
            <a:ln w="4762" cap="flat">
              <a:solidFill>
                <a:srgbClr val="C3C7CB">
                  <a:alpha val="100000"/>
                </a:srgbClr>
              </a:solidFill>
              <a:prstDash val="solid"/>
              <a:round/>
            </a:ln>
          </p:spPr>
          <p:txBody>
            <a:bodyPr/>
            <a:lstStyle/>
            <a:p>
              <a:endParaRPr/>
            </a:p>
          </p:txBody>
        </p:sp>
        <p:sp>
          <p:nvSpPr>
            <p:cNvPr id="10" name="pl8">
              <a:extLst>
                <a:ext uri="{FF2B5EF4-FFF2-40B4-BE49-F238E27FC236}">
                  <a16:creationId xmlns:a16="http://schemas.microsoft.com/office/drawing/2014/main" id="{FD99CC3B-B203-EAFA-C823-7A408B89C959}"/>
                </a:ext>
              </a:extLst>
            </p:cNvPr>
            <p:cNvSpPr/>
            <p:nvPr/>
          </p:nvSpPr>
          <p:spPr>
            <a:xfrm>
              <a:off x="930645" y="1399647"/>
              <a:ext cx="6937226" cy="0"/>
            </a:xfrm>
            <a:custGeom>
              <a:avLst/>
              <a:gdLst/>
              <a:ahLst/>
              <a:cxnLst/>
              <a:rect l="0" t="0" r="0" b="0"/>
              <a:pathLst>
                <a:path w="6937226">
                  <a:moveTo>
                    <a:pt x="0" y="0"/>
                  </a:moveTo>
                  <a:lnTo>
                    <a:pt x="6937226" y="0"/>
                  </a:lnTo>
                  <a:lnTo>
                    <a:pt x="6937226" y="0"/>
                  </a:lnTo>
                </a:path>
              </a:pathLst>
            </a:custGeom>
            <a:ln w="4762" cap="flat">
              <a:solidFill>
                <a:srgbClr val="C3C7CB">
                  <a:alpha val="100000"/>
                </a:srgbClr>
              </a:solidFill>
              <a:prstDash val="solid"/>
              <a:round/>
            </a:ln>
          </p:spPr>
          <p:txBody>
            <a:bodyPr/>
            <a:lstStyle/>
            <a:p>
              <a:endParaRPr/>
            </a:p>
          </p:txBody>
        </p:sp>
        <p:sp>
          <p:nvSpPr>
            <p:cNvPr id="13" name="pl9">
              <a:extLst>
                <a:ext uri="{FF2B5EF4-FFF2-40B4-BE49-F238E27FC236}">
                  <a16:creationId xmlns:a16="http://schemas.microsoft.com/office/drawing/2014/main" id="{2E0B7AAE-7A7D-0F95-EF10-C7F623E20917}"/>
                </a:ext>
              </a:extLst>
            </p:cNvPr>
            <p:cNvSpPr/>
            <p:nvPr/>
          </p:nvSpPr>
          <p:spPr>
            <a:xfrm>
              <a:off x="930645" y="967630"/>
              <a:ext cx="6937226" cy="0"/>
            </a:xfrm>
            <a:custGeom>
              <a:avLst/>
              <a:gdLst/>
              <a:ahLst/>
              <a:cxnLst/>
              <a:rect l="0" t="0" r="0" b="0"/>
              <a:pathLst>
                <a:path w="6937226">
                  <a:moveTo>
                    <a:pt x="0" y="0"/>
                  </a:moveTo>
                  <a:lnTo>
                    <a:pt x="6937226" y="0"/>
                  </a:lnTo>
                  <a:lnTo>
                    <a:pt x="6937226" y="0"/>
                  </a:lnTo>
                </a:path>
              </a:pathLst>
            </a:custGeom>
            <a:ln w="4762" cap="flat">
              <a:solidFill>
                <a:srgbClr val="C3C7CB">
                  <a:alpha val="100000"/>
                </a:srgbClr>
              </a:solidFill>
              <a:prstDash val="solid"/>
              <a:round/>
            </a:ln>
          </p:spPr>
          <p:txBody>
            <a:bodyPr/>
            <a:lstStyle/>
            <a:p>
              <a:endParaRPr/>
            </a:p>
          </p:txBody>
        </p:sp>
        <p:sp>
          <p:nvSpPr>
            <p:cNvPr id="14" name="pl10">
              <a:extLst>
                <a:ext uri="{FF2B5EF4-FFF2-40B4-BE49-F238E27FC236}">
                  <a16:creationId xmlns:a16="http://schemas.microsoft.com/office/drawing/2014/main" id="{2A2E5055-7478-A930-EC12-8CADDF8356A4}"/>
                </a:ext>
              </a:extLst>
            </p:cNvPr>
            <p:cNvSpPr/>
            <p:nvPr/>
          </p:nvSpPr>
          <p:spPr>
            <a:xfrm>
              <a:off x="930645" y="535614"/>
              <a:ext cx="6937226" cy="0"/>
            </a:xfrm>
            <a:custGeom>
              <a:avLst/>
              <a:gdLst/>
              <a:ahLst/>
              <a:cxnLst/>
              <a:rect l="0" t="0" r="0" b="0"/>
              <a:pathLst>
                <a:path w="6937226">
                  <a:moveTo>
                    <a:pt x="0" y="0"/>
                  </a:moveTo>
                  <a:lnTo>
                    <a:pt x="6937226" y="0"/>
                  </a:lnTo>
                  <a:lnTo>
                    <a:pt x="6937226" y="0"/>
                  </a:lnTo>
                </a:path>
              </a:pathLst>
            </a:custGeom>
            <a:ln w="4762" cap="flat">
              <a:solidFill>
                <a:srgbClr val="C3C7CB">
                  <a:alpha val="100000"/>
                </a:srgbClr>
              </a:solidFill>
              <a:prstDash val="solid"/>
              <a:round/>
            </a:ln>
          </p:spPr>
          <p:txBody>
            <a:bodyPr/>
            <a:lstStyle/>
            <a:p>
              <a:endParaRPr/>
            </a:p>
          </p:txBody>
        </p:sp>
        <p:sp>
          <p:nvSpPr>
            <p:cNvPr id="15" name="rc11">
              <a:extLst>
                <a:ext uri="{FF2B5EF4-FFF2-40B4-BE49-F238E27FC236}">
                  <a16:creationId xmlns:a16="http://schemas.microsoft.com/office/drawing/2014/main" id="{3BDE2AF0-B233-44A7-5CA0-6FFF2495B241}"/>
                </a:ext>
              </a:extLst>
            </p:cNvPr>
            <p:cNvSpPr/>
            <p:nvPr/>
          </p:nvSpPr>
          <p:spPr>
            <a:xfrm>
              <a:off x="1245973" y="511662"/>
              <a:ext cx="94756" cy="1752017"/>
            </a:xfrm>
            <a:prstGeom prst="rect">
              <a:avLst/>
            </a:prstGeom>
            <a:solidFill>
              <a:srgbClr val="EF7900">
                <a:alpha val="100000"/>
              </a:srgbClr>
            </a:solidFill>
            <a:ln w="13550" cap="flat">
              <a:solidFill>
                <a:srgbClr val="EF7900">
                  <a:alpha val="100000"/>
                </a:srgbClr>
              </a:solidFill>
              <a:prstDash val="solid"/>
              <a:miter/>
            </a:ln>
          </p:spPr>
          <p:txBody>
            <a:bodyPr/>
            <a:lstStyle/>
            <a:p>
              <a:endParaRPr/>
            </a:p>
          </p:txBody>
        </p:sp>
        <p:sp>
          <p:nvSpPr>
            <p:cNvPr id="16" name="rc12">
              <a:extLst>
                <a:ext uri="{FF2B5EF4-FFF2-40B4-BE49-F238E27FC236}">
                  <a16:creationId xmlns:a16="http://schemas.microsoft.com/office/drawing/2014/main" id="{9381DD20-8BD7-FB74-8475-65D4C1F7303E}"/>
                </a:ext>
              </a:extLst>
            </p:cNvPr>
            <p:cNvSpPr/>
            <p:nvPr/>
          </p:nvSpPr>
          <p:spPr>
            <a:xfrm>
              <a:off x="1351258" y="1651666"/>
              <a:ext cx="94756" cy="612013"/>
            </a:xfrm>
            <a:prstGeom prst="rect">
              <a:avLst/>
            </a:prstGeom>
            <a:solidFill>
              <a:srgbClr val="EF7900">
                <a:alpha val="100000"/>
              </a:srgbClr>
            </a:solidFill>
            <a:ln w="13550" cap="flat">
              <a:solidFill>
                <a:srgbClr val="EF7900">
                  <a:alpha val="100000"/>
                </a:srgbClr>
              </a:solidFill>
              <a:prstDash val="solid"/>
              <a:miter/>
            </a:ln>
          </p:spPr>
          <p:txBody>
            <a:bodyPr/>
            <a:lstStyle/>
            <a:p>
              <a:endParaRPr/>
            </a:p>
          </p:txBody>
        </p:sp>
        <p:sp>
          <p:nvSpPr>
            <p:cNvPr id="17" name="rc13">
              <a:extLst>
                <a:ext uri="{FF2B5EF4-FFF2-40B4-BE49-F238E27FC236}">
                  <a16:creationId xmlns:a16="http://schemas.microsoft.com/office/drawing/2014/main" id="{4DA3D546-0DCB-27FA-ED08-D81458FAD676}"/>
                </a:ext>
              </a:extLst>
            </p:cNvPr>
            <p:cNvSpPr/>
            <p:nvPr/>
          </p:nvSpPr>
          <p:spPr>
            <a:xfrm>
              <a:off x="1456543" y="2087274"/>
              <a:ext cx="94756" cy="176405"/>
            </a:xfrm>
            <a:prstGeom prst="rect">
              <a:avLst/>
            </a:prstGeom>
            <a:solidFill>
              <a:srgbClr val="EF7900">
                <a:alpha val="100000"/>
              </a:srgbClr>
            </a:solidFill>
            <a:ln w="13550" cap="flat">
              <a:solidFill>
                <a:srgbClr val="EF7900">
                  <a:alpha val="100000"/>
                </a:srgbClr>
              </a:solidFill>
              <a:prstDash val="solid"/>
              <a:miter/>
            </a:ln>
          </p:spPr>
          <p:txBody>
            <a:bodyPr/>
            <a:lstStyle/>
            <a:p>
              <a:endParaRPr/>
            </a:p>
          </p:txBody>
        </p:sp>
        <p:sp>
          <p:nvSpPr>
            <p:cNvPr id="18" name="rc14">
              <a:extLst>
                <a:ext uri="{FF2B5EF4-FFF2-40B4-BE49-F238E27FC236}">
                  <a16:creationId xmlns:a16="http://schemas.microsoft.com/office/drawing/2014/main" id="{28EC64AA-EF88-663A-4A7C-FFA57466084E}"/>
                </a:ext>
              </a:extLst>
            </p:cNvPr>
            <p:cNvSpPr/>
            <p:nvPr/>
          </p:nvSpPr>
          <p:spPr>
            <a:xfrm>
              <a:off x="1561828" y="1904209"/>
              <a:ext cx="94756" cy="359470"/>
            </a:xfrm>
            <a:prstGeom prst="rect">
              <a:avLst/>
            </a:prstGeom>
            <a:solidFill>
              <a:srgbClr val="EF7900">
                <a:alpha val="100000"/>
              </a:srgbClr>
            </a:solidFill>
            <a:ln w="13550" cap="flat">
              <a:solidFill>
                <a:srgbClr val="EF7900">
                  <a:alpha val="100000"/>
                </a:srgbClr>
              </a:solidFill>
              <a:prstDash val="solid"/>
              <a:miter/>
            </a:ln>
          </p:spPr>
          <p:txBody>
            <a:bodyPr/>
            <a:lstStyle/>
            <a:p>
              <a:endParaRPr/>
            </a:p>
          </p:txBody>
        </p:sp>
        <p:sp>
          <p:nvSpPr>
            <p:cNvPr id="19" name="rc15">
              <a:extLst>
                <a:ext uri="{FF2B5EF4-FFF2-40B4-BE49-F238E27FC236}">
                  <a16:creationId xmlns:a16="http://schemas.microsoft.com/office/drawing/2014/main" id="{9761A83D-AAF8-AC83-468A-A9634647FDDC}"/>
                </a:ext>
              </a:extLst>
            </p:cNvPr>
            <p:cNvSpPr/>
            <p:nvPr/>
          </p:nvSpPr>
          <p:spPr>
            <a:xfrm>
              <a:off x="1667113" y="2198289"/>
              <a:ext cx="94756" cy="65390"/>
            </a:xfrm>
            <a:prstGeom prst="rect">
              <a:avLst/>
            </a:prstGeom>
            <a:solidFill>
              <a:srgbClr val="EF7900">
                <a:alpha val="100000"/>
              </a:srgbClr>
            </a:solidFill>
            <a:ln w="13550" cap="flat">
              <a:solidFill>
                <a:srgbClr val="EF7900">
                  <a:alpha val="100000"/>
                </a:srgbClr>
              </a:solidFill>
              <a:prstDash val="solid"/>
              <a:miter/>
            </a:ln>
          </p:spPr>
          <p:txBody>
            <a:bodyPr/>
            <a:lstStyle/>
            <a:p>
              <a:endParaRPr/>
            </a:p>
          </p:txBody>
        </p:sp>
        <p:sp>
          <p:nvSpPr>
            <p:cNvPr id="20" name="rc16">
              <a:extLst>
                <a:ext uri="{FF2B5EF4-FFF2-40B4-BE49-F238E27FC236}">
                  <a16:creationId xmlns:a16="http://schemas.microsoft.com/office/drawing/2014/main" id="{00271BC6-C731-D974-1973-D3813B156CE3}"/>
                </a:ext>
              </a:extLst>
            </p:cNvPr>
            <p:cNvSpPr/>
            <p:nvPr/>
          </p:nvSpPr>
          <p:spPr>
            <a:xfrm>
              <a:off x="1772398" y="2156327"/>
              <a:ext cx="94756" cy="107352"/>
            </a:xfrm>
            <a:prstGeom prst="rect">
              <a:avLst/>
            </a:prstGeom>
            <a:solidFill>
              <a:srgbClr val="EF7900">
                <a:alpha val="100000"/>
              </a:srgbClr>
            </a:solidFill>
            <a:ln w="13550" cap="flat">
              <a:solidFill>
                <a:srgbClr val="EF7900">
                  <a:alpha val="100000"/>
                </a:srgbClr>
              </a:solidFill>
              <a:prstDash val="solid"/>
              <a:miter/>
            </a:ln>
          </p:spPr>
          <p:txBody>
            <a:bodyPr/>
            <a:lstStyle/>
            <a:p>
              <a:endParaRPr/>
            </a:p>
          </p:txBody>
        </p:sp>
        <p:sp>
          <p:nvSpPr>
            <p:cNvPr id="21" name="rc17">
              <a:extLst>
                <a:ext uri="{FF2B5EF4-FFF2-40B4-BE49-F238E27FC236}">
                  <a16:creationId xmlns:a16="http://schemas.microsoft.com/office/drawing/2014/main" id="{9BEA698C-F93B-0C40-F777-B9FEA65E0B21}"/>
                </a:ext>
              </a:extLst>
            </p:cNvPr>
            <p:cNvSpPr/>
            <p:nvPr/>
          </p:nvSpPr>
          <p:spPr>
            <a:xfrm>
              <a:off x="1877683" y="2252078"/>
              <a:ext cx="94756" cy="11601"/>
            </a:xfrm>
            <a:prstGeom prst="rect">
              <a:avLst/>
            </a:prstGeom>
            <a:solidFill>
              <a:srgbClr val="EF7900">
                <a:alpha val="100000"/>
              </a:srgbClr>
            </a:solidFill>
            <a:ln w="13550" cap="flat">
              <a:solidFill>
                <a:srgbClr val="EF7900">
                  <a:alpha val="100000"/>
                </a:srgbClr>
              </a:solidFill>
              <a:prstDash val="solid"/>
              <a:miter/>
            </a:ln>
          </p:spPr>
          <p:txBody>
            <a:bodyPr/>
            <a:lstStyle/>
            <a:p>
              <a:endParaRPr/>
            </a:p>
          </p:txBody>
        </p:sp>
        <p:sp>
          <p:nvSpPr>
            <p:cNvPr id="22" name="rc18">
              <a:extLst>
                <a:ext uri="{FF2B5EF4-FFF2-40B4-BE49-F238E27FC236}">
                  <a16:creationId xmlns:a16="http://schemas.microsoft.com/office/drawing/2014/main" id="{DEFF0CC8-51D2-38B6-F148-E90119F8044D}"/>
                </a:ext>
              </a:extLst>
            </p:cNvPr>
            <p:cNvSpPr/>
            <p:nvPr/>
          </p:nvSpPr>
          <p:spPr>
            <a:xfrm>
              <a:off x="1982968" y="2179406"/>
              <a:ext cx="94756" cy="84273"/>
            </a:xfrm>
            <a:prstGeom prst="rect">
              <a:avLst/>
            </a:prstGeom>
            <a:solidFill>
              <a:srgbClr val="EF7900">
                <a:alpha val="100000"/>
              </a:srgbClr>
            </a:solidFill>
            <a:ln w="13550" cap="flat">
              <a:solidFill>
                <a:srgbClr val="EF7900">
                  <a:alpha val="100000"/>
                </a:srgbClr>
              </a:solidFill>
              <a:prstDash val="solid"/>
              <a:miter/>
            </a:ln>
          </p:spPr>
          <p:txBody>
            <a:bodyPr/>
            <a:lstStyle/>
            <a:p>
              <a:endParaRPr/>
            </a:p>
          </p:txBody>
        </p:sp>
        <p:sp>
          <p:nvSpPr>
            <p:cNvPr id="23" name="rc19">
              <a:extLst>
                <a:ext uri="{FF2B5EF4-FFF2-40B4-BE49-F238E27FC236}">
                  <a16:creationId xmlns:a16="http://schemas.microsoft.com/office/drawing/2014/main" id="{01ABE8BE-7199-47B3-A0C8-1FD6EE78E004}"/>
                </a:ext>
              </a:extLst>
            </p:cNvPr>
            <p:cNvSpPr/>
            <p:nvPr/>
          </p:nvSpPr>
          <p:spPr>
            <a:xfrm>
              <a:off x="2088253" y="2256264"/>
              <a:ext cx="94756" cy="7415"/>
            </a:xfrm>
            <a:prstGeom prst="rect">
              <a:avLst/>
            </a:prstGeom>
            <a:solidFill>
              <a:srgbClr val="EF7900">
                <a:alpha val="100000"/>
              </a:srgbClr>
            </a:solidFill>
            <a:ln w="13550" cap="flat">
              <a:solidFill>
                <a:srgbClr val="EF7900">
                  <a:alpha val="100000"/>
                </a:srgbClr>
              </a:solidFill>
              <a:prstDash val="solid"/>
              <a:miter/>
            </a:ln>
          </p:spPr>
          <p:txBody>
            <a:bodyPr/>
            <a:lstStyle/>
            <a:p>
              <a:endParaRPr/>
            </a:p>
          </p:txBody>
        </p:sp>
        <p:sp>
          <p:nvSpPr>
            <p:cNvPr id="24" name="rc20">
              <a:extLst>
                <a:ext uri="{FF2B5EF4-FFF2-40B4-BE49-F238E27FC236}">
                  <a16:creationId xmlns:a16="http://schemas.microsoft.com/office/drawing/2014/main" id="{FC4A927F-E4A5-8B1C-BD61-AA5B88DFD6AB}"/>
                </a:ext>
              </a:extLst>
            </p:cNvPr>
            <p:cNvSpPr/>
            <p:nvPr/>
          </p:nvSpPr>
          <p:spPr>
            <a:xfrm>
              <a:off x="2193538" y="2241885"/>
              <a:ext cx="94756" cy="21794"/>
            </a:xfrm>
            <a:prstGeom prst="rect">
              <a:avLst/>
            </a:prstGeom>
            <a:solidFill>
              <a:srgbClr val="EF7900">
                <a:alpha val="100000"/>
              </a:srgbClr>
            </a:solidFill>
            <a:ln w="13550" cap="flat">
              <a:solidFill>
                <a:srgbClr val="EF7900">
                  <a:alpha val="100000"/>
                </a:srgbClr>
              </a:solidFill>
              <a:prstDash val="solid"/>
              <a:miter/>
            </a:ln>
          </p:spPr>
          <p:txBody>
            <a:bodyPr/>
            <a:lstStyle/>
            <a:p>
              <a:endParaRPr/>
            </a:p>
          </p:txBody>
        </p:sp>
        <p:sp>
          <p:nvSpPr>
            <p:cNvPr id="25" name="rc21">
              <a:extLst>
                <a:ext uri="{FF2B5EF4-FFF2-40B4-BE49-F238E27FC236}">
                  <a16:creationId xmlns:a16="http://schemas.microsoft.com/office/drawing/2014/main" id="{D76E5BE5-FD70-06EF-0817-408B160640E6}"/>
                </a:ext>
              </a:extLst>
            </p:cNvPr>
            <p:cNvSpPr/>
            <p:nvPr/>
          </p:nvSpPr>
          <p:spPr>
            <a:xfrm>
              <a:off x="2298823" y="2253139"/>
              <a:ext cx="94756" cy="10540"/>
            </a:xfrm>
            <a:prstGeom prst="rect">
              <a:avLst/>
            </a:prstGeom>
            <a:solidFill>
              <a:srgbClr val="A1253E">
                <a:alpha val="100000"/>
              </a:srgbClr>
            </a:solidFill>
            <a:ln w="13550" cap="flat">
              <a:solidFill>
                <a:srgbClr val="A1253E">
                  <a:alpha val="100000"/>
                </a:srgbClr>
              </a:solidFill>
              <a:prstDash val="solid"/>
              <a:miter/>
            </a:ln>
          </p:spPr>
          <p:txBody>
            <a:bodyPr/>
            <a:lstStyle/>
            <a:p>
              <a:endParaRPr/>
            </a:p>
          </p:txBody>
        </p:sp>
        <p:sp>
          <p:nvSpPr>
            <p:cNvPr id="26" name="rc22">
              <a:extLst>
                <a:ext uri="{FF2B5EF4-FFF2-40B4-BE49-F238E27FC236}">
                  <a16:creationId xmlns:a16="http://schemas.microsoft.com/office/drawing/2014/main" id="{7242A28D-5773-3F6A-087B-11C2842515F5}"/>
                </a:ext>
              </a:extLst>
            </p:cNvPr>
            <p:cNvSpPr/>
            <p:nvPr/>
          </p:nvSpPr>
          <p:spPr>
            <a:xfrm>
              <a:off x="2404108" y="2239785"/>
              <a:ext cx="94756" cy="23894"/>
            </a:xfrm>
            <a:prstGeom prst="rect">
              <a:avLst/>
            </a:prstGeom>
            <a:solidFill>
              <a:srgbClr val="A1253E">
                <a:alpha val="100000"/>
              </a:srgbClr>
            </a:solidFill>
            <a:ln w="13550" cap="flat">
              <a:solidFill>
                <a:srgbClr val="A1253E">
                  <a:alpha val="100000"/>
                </a:srgbClr>
              </a:solidFill>
              <a:prstDash val="solid"/>
              <a:miter/>
            </a:ln>
          </p:spPr>
          <p:txBody>
            <a:bodyPr/>
            <a:lstStyle/>
            <a:p>
              <a:endParaRPr/>
            </a:p>
          </p:txBody>
        </p:sp>
        <p:sp>
          <p:nvSpPr>
            <p:cNvPr id="27" name="rc23">
              <a:extLst>
                <a:ext uri="{FF2B5EF4-FFF2-40B4-BE49-F238E27FC236}">
                  <a16:creationId xmlns:a16="http://schemas.microsoft.com/office/drawing/2014/main" id="{909895B7-35A1-5E28-33DD-8FF5242CB529}"/>
                </a:ext>
              </a:extLst>
            </p:cNvPr>
            <p:cNvSpPr/>
            <p:nvPr/>
          </p:nvSpPr>
          <p:spPr>
            <a:xfrm>
              <a:off x="2509393" y="2259789"/>
              <a:ext cx="94756" cy="3890"/>
            </a:xfrm>
            <a:prstGeom prst="rect">
              <a:avLst/>
            </a:prstGeom>
            <a:solidFill>
              <a:srgbClr val="A1253E">
                <a:alpha val="100000"/>
              </a:srgbClr>
            </a:solidFill>
            <a:ln w="13550" cap="flat">
              <a:solidFill>
                <a:srgbClr val="A1253E">
                  <a:alpha val="100000"/>
                </a:srgbClr>
              </a:solidFill>
              <a:prstDash val="solid"/>
              <a:miter/>
            </a:ln>
          </p:spPr>
          <p:txBody>
            <a:bodyPr/>
            <a:lstStyle/>
            <a:p>
              <a:endParaRPr/>
            </a:p>
          </p:txBody>
        </p:sp>
        <p:sp>
          <p:nvSpPr>
            <p:cNvPr id="28" name="rc24">
              <a:extLst>
                <a:ext uri="{FF2B5EF4-FFF2-40B4-BE49-F238E27FC236}">
                  <a16:creationId xmlns:a16="http://schemas.microsoft.com/office/drawing/2014/main" id="{432644A4-5E80-E036-D768-914749B27F1D}"/>
                </a:ext>
              </a:extLst>
            </p:cNvPr>
            <p:cNvSpPr/>
            <p:nvPr/>
          </p:nvSpPr>
          <p:spPr>
            <a:xfrm>
              <a:off x="2614678" y="2253082"/>
              <a:ext cx="94756" cy="10597"/>
            </a:xfrm>
            <a:prstGeom prst="rect">
              <a:avLst/>
            </a:prstGeom>
            <a:solidFill>
              <a:srgbClr val="A1253E">
                <a:alpha val="100000"/>
              </a:srgbClr>
            </a:solidFill>
            <a:ln w="13550" cap="flat">
              <a:solidFill>
                <a:srgbClr val="A1253E">
                  <a:alpha val="100000"/>
                </a:srgbClr>
              </a:solidFill>
              <a:prstDash val="solid"/>
              <a:miter/>
            </a:ln>
          </p:spPr>
          <p:txBody>
            <a:bodyPr/>
            <a:lstStyle/>
            <a:p>
              <a:endParaRPr/>
            </a:p>
          </p:txBody>
        </p:sp>
        <p:sp>
          <p:nvSpPr>
            <p:cNvPr id="29" name="rc25">
              <a:extLst>
                <a:ext uri="{FF2B5EF4-FFF2-40B4-BE49-F238E27FC236}">
                  <a16:creationId xmlns:a16="http://schemas.microsoft.com/office/drawing/2014/main" id="{C3512496-E880-6D83-117A-00E86A228A0A}"/>
                </a:ext>
              </a:extLst>
            </p:cNvPr>
            <p:cNvSpPr/>
            <p:nvPr/>
          </p:nvSpPr>
          <p:spPr>
            <a:xfrm>
              <a:off x="2719963" y="2261566"/>
              <a:ext cx="94756" cy="2112"/>
            </a:xfrm>
            <a:prstGeom prst="rect">
              <a:avLst/>
            </a:prstGeom>
            <a:solidFill>
              <a:srgbClr val="A1253E">
                <a:alpha val="100000"/>
              </a:srgbClr>
            </a:solidFill>
            <a:ln w="13550" cap="flat">
              <a:solidFill>
                <a:srgbClr val="A1253E">
                  <a:alpha val="100000"/>
                </a:srgbClr>
              </a:solidFill>
              <a:prstDash val="solid"/>
              <a:miter/>
            </a:ln>
          </p:spPr>
          <p:txBody>
            <a:bodyPr/>
            <a:lstStyle/>
            <a:p>
              <a:endParaRPr/>
            </a:p>
          </p:txBody>
        </p:sp>
        <p:sp>
          <p:nvSpPr>
            <p:cNvPr id="30" name="rc26">
              <a:extLst>
                <a:ext uri="{FF2B5EF4-FFF2-40B4-BE49-F238E27FC236}">
                  <a16:creationId xmlns:a16="http://schemas.microsoft.com/office/drawing/2014/main" id="{30176F90-4BEB-DFC0-D1AA-2AE2D5B5F709}"/>
                </a:ext>
              </a:extLst>
            </p:cNvPr>
            <p:cNvSpPr/>
            <p:nvPr/>
          </p:nvSpPr>
          <p:spPr>
            <a:xfrm>
              <a:off x="2825248" y="2260805"/>
              <a:ext cx="94756" cy="2873"/>
            </a:xfrm>
            <a:prstGeom prst="rect">
              <a:avLst/>
            </a:prstGeom>
            <a:solidFill>
              <a:srgbClr val="A1253E">
                <a:alpha val="100000"/>
              </a:srgbClr>
            </a:solidFill>
            <a:ln w="13550" cap="flat">
              <a:solidFill>
                <a:srgbClr val="A1253E">
                  <a:alpha val="100000"/>
                </a:srgbClr>
              </a:solidFill>
              <a:prstDash val="solid"/>
              <a:miter/>
            </a:ln>
          </p:spPr>
          <p:txBody>
            <a:bodyPr/>
            <a:lstStyle/>
            <a:p>
              <a:endParaRPr/>
            </a:p>
          </p:txBody>
        </p:sp>
        <p:sp>
          <p:nvSpPr>
            <p:cNvPr id="31" name="rc27">
              <a:extLst>
                <a:ext uri="{FF2B5EF4-FFF2-40B4-BE49-F238E27FC236}">
                  <a16:creationId xmlns:a16="http://schemas.microsoft.com/office/drawing/2014/main" id="{AFCA8657-E11C-81CB-B4F6-A5FD19682668}"/>
                </a:ext>
              </a:extLst>
            </p:cNvPr>
            <p:cNvSpPr/>
            <p:nvPr/>
          </p:nvSpPr>
          <p:spPr>
            <a:xfrm>
              <a:off x="3246388" y="2248548"/>
              <a:ext cx="94756" cy="15131"/>
            </a:xfrm>
            <a:prstGeom prst="rect">
              <a:avLst/>
            </a:prstGeom>
            <a:solidFill>
              <a:srgbClr val="A1253E">
                <a:alpha val="100000"/>
              </a:srgbClr>
            </a:solidFill>
            <a:ln w="13550" cap="flat">
              <a:solidFill>
                <a:srgbClr val="A1253E">
                  <a:alpha val="100000"/>
                </a:srgbClr>
              </a:solidFill>
              <a:prstDash val="solid"/>
              <a:miter/>
            </a:ln>
          </p:spPr>
          <p:txBody>
            <a:bodyPr/>
            <a:lstStyle/>
            <a:p>
              <a:endParaRPr/>
            </a:p>
          </p:txBody>
        </p:sp>
        <p:sp>
          <p:nvSpPr>
            <p:cNvPr id="32" name="rc28">
              <a:extLst>
                <a:ext uri="{FF2B5EF4-FFF2-40B4-BE49-F238E27FC236}">
                  <a16:creationId xmlns:a16="http://schemas.microsoft.com/office/drawing/2014/main" id="{5FEB9BDF-2A67-8831-A9B2-12EE3282B020}"/>
                </a:ext>
              </a:extLst>
            </p:cNvPr>
            <p:cNvSpPr/>
            <p:nvPr/>
          </p:nvSpPr>
          <p:spPr>
            <a:xfrm>
              <a:off x="3351673" y="2253414"/>
              <a:ext cx="94756" cy="10265"/>
            </a:xfrm>
            <a:prstGeom prst="rect">
              <a:avLst/>
            </a:prstGeom>
            <a:solidFill>
              <a:srgbClr val="A1253E">
                <a:alpha val="100000"/>
              </a:srgbClr>
            </a:solidFill>
            <a:ln w="13550" cap="flat">
              <a:solidFill>
                <a:srgbClr val="A1253E">
                  <a:alpha val="100000"/>
                </a:srgbClr>
              </a:solidFill>
              <a:prstDash val="solid"/>
              <a:miter/>
            </a:ln>
          </p:spPr>
          <p:txBody>
            <a:bodyPr/>
            <a:lstStyle/>
            <a:p>
              <a:endParaRPr/>
            </a:p>
          </p:txBody>
        </p:sp>
        <p:sp>
          <p:nvSpPr>
            <p:cNvPr id="33" name="rc29">
              <a:extLst>
                <a:ext uri="{FF2B5EF4-FFF2-40B4-BE49-F238E27FC236}">
                  <a16:creationId xmlns:a16="http://schemas.microsoft.com/office/drawing/2014/main" id="{323F1A74-7CC0-5ECC-3F16-BD4FCC1C1E21}"/>
                </a:ext>
              </a:extLst>
            </p:cNvPr>
            <p:cNvSpPr/>
            <p:nvPr/>
          </p:nvSpPr>
          <p:spPr>
            <a:xfrm>
              <a:off x="3667528" y="2246852"/>
              <a:ext cx="94756" cy="16826"/>
            </a:xfrm>
            <a:prstGeom prst="rect">
              <a:avLst/>
            </a:prstGeom>
            <a:solidFill>
              <a:srgbClr val="A1253E">
                <a:alpha val="100000"/>
              </a:srgbClr>
            </a:solidFill>
            <a:ln w="13550" cap="flat">
              <a:solidFill>
                <a:srgbClr val="A1253E">
                  <a:alpha val="100000"/>
                </a:srgbClr>
              </a:solidFill>
              <a:prstDash val="solid"/>
              <a:miter/>
            </a:ln>
          </p:spPr>
          <p:txBody>
            <a:bodyPr/>
            <a:lstStyle/>
            <a:p>
              <a:endParaRPr/>
            </a:p>
          </p:txBody>
        </p:sp>
        <p:sp>
          <p:nvSpPr>
            <p:cNvPr id="34" name="rc30">
              <a:extLst>
                <a:ext uri="{FF2B5EF4-FFF2-40B4-BE49-F238E27FC236}">
                  <a16:creationId xmlns:a16="http://schemas.microsoft.com/office/drawing/2014/main" id="{AC22D637-7AA4-E590-C2CD-8E7C3FE075A6}"/>
                </a:ext>
              </a:extLst>
            </p:cNvPr>
            <p:cNvSpPr/>
            <p:nvPr/>
          </p:nvSpPr>
          <p:spPr>
            <a:xfrm>
              <a:off x="3878098" y="2261527"/>
              <a:ext cx="94756" cy="2152"/>
            </a:xfrm>
            <a:prstGeom prst="rect">
              <a:avLst/>
            </a:prstGeom>
            <a:solidFill>
              <a:srgbClr val="A1253E">
                <a:alpha val="100000"/>
              </a:srgbClr>
            </a:solidFill>
            <a:ln w="13550" cap="flat">
              <a:solidFill>
                <a:srgbClr val="A1253E">
                  <a:alpha val="100000"/>
                </a:srgbClr>
              </a:solidFill>
              <a:prstDash val="solid"/>
              <a:miter/>
            </a:ln>
          </p:spPr>
          <p:txBody>
            <a:bodyPr/>
            <a:lstStyle/>
            <a:p>
              <a:endParaRPr/>
            </a:p>
          </p:txBody>
        </p:sp>
        <p:sp>
          <p:nvSpPr>
            <p:cNvPr id="35" name="rc31">
              <a:extLst>
                <a:ext uri="{FF2B5EF4-FFF2-40B4-BE49-F238E27FC236}">
                  <a16:creationId xmlns:a16="http://schemas.microsoft.com/office/drawing/2014/main" id="{03833D8A-000D-34D4-724B-89DDB4CAE35F}"/>
                </a:ext>
              </a:extLst>
            </p:cNvPr>
            <p:cNvSpPr/>
            <p:nvPr/>
          </p:nvSpPr>
          <p:spPr>
            <a:xfrm>
              <a:off x="4299237" y="2260015"/>
              <a:ext cx="94756" cy="3664"/>
            </a:xfrm>
            <a:prstGeom prst="rect">
              <a:avLst/>
            </a:prstGeom>
            <a:solidFill>
              <a:srgbClr val="A1253E">
                <a:alpha val="100000"/>
              </a:srgbClr>
            </a:solidFill>
            <a:ln w="13550" cap="flat">
              <a:solidFill>
                <a:srgbClr val="A1253E">
                  <a:alpha val="100000"/>
                </a:srgbClr>
              </a:solidFill>
              <a:prstDash val="solid"/>
              <a:miter/>
            </a:ln>
          </p:spPr>
          <p:txBody>
            <a:bodyPr/>
            <a:lstStyle/>
            <a:p>
              <a:endParaRPr/>
            </a:p>
          </p:txBody>
        </p:sp>
        <p:sp>
          <p:nvSpPr>
            <p:cNvPr id="36" name="rc32">
              <a:extLst>
                <a:ext uri="{FF2B5EF4-FFF2-40B4-BE49-F238E27FC236}">
                  <a16:creationId xmlns:a16="http://schemas.microsoft.com/office/drawing/2014/main" id="{0DD7D795-A7A6-BED5-47FC-3DEF0DB56FD9}"/>
                </a:ext>
              </a:extLst>
            </p:cNvPr>
            <p:cNvSpPr/>
            <p:nvPr/>
          </p:nvSpPr>
          <p:spPr>
            <a:xfrm>
              <a:off x="4509807" y="2259658"/>
              <a:ext cx="94756" cy="4021"/>
            </a:xfrm>
            <a:prstGeom prst="rect">
              <a:avLst/>
            </a:prstGeom>
            <a:solidFill>
              <a:srgbClr val="A1253E">
                <a:alpha val="100000"/>
              </a:srgbClr>
            </a:solidFill>
            <a:ln w="13550" cap="flat">
              <a:solidFill>
                <a:srgbClr val="A1253E">
                  <a:alpha val="100000"/>
                </a:srgbClr>
              </a:solidFill>
              <a:prstDash val="solid"/>
              <a:miter/>
            </a:ln>
          </p:spPr>
          <p:txBody>
            <a:bodyPr/>
            <a:lstStyle/>
            <a:p>
              <a:endParaRPr/>
            </a:p>
          </p:txBody>
        </p:sp>
        <p:sp>
          <p:nvSpPr>
            <p:cNvPr id="37" name="rc33">
              <a:extLst>
                <a:ext uri="{FF2B5EF4-FFF2-40B4-BE49-F238E27FC236}">
                  <a16:creationId xmlns:a16="http://schemas.microsoft.com/office/drawing/2014/main" id="{22D26CB9-0238-704C-DA08-96DC9EB65F51}"/>
                </a:ext>
              </a:extLst>
            </p:cNvPr>
            <p:cNvSpPr/>
            <p:nvPr/>
          </p:nvSpPr>
          <p:spPr>
            <a:xfrm>
              <a:off x="5878512" y="2261096"/>
              <a:ext cx="94756" cy="2583"/>
            </a:xfrm>
            <a:prstGeom prst="rect">
              <a:avLst/>
            </a:prstGeom>
            <a:solidFill>
              <a:srgbClr val="A1253E">
                <a:alpha val="100000"/>
              </a:srgbClr>
            </a:solidFill>
            <a:ln w="13550" cap="flat">
              <a:solidFill>
                <a:srgbClr val="A1253E">
                  <a:alpha val="100000"/>
                </a:srgbClr>
              </a:solidFill>
              <a:prstDash val="solid"/>
              <a:miter/>
            </a:ln>
          </p:spPr>
          <p:txBody>
            <a:bodyPr/>
            <a:lstStyle/>
            <a:p>
              <a:endParaRPr/>
            </a:p>
          </p:txBody>
        </p:sp>
        <p:sp>
          <p:nvSpPr>
            <p:cNvPr id="38" name="rc34">
              <a:extLst>
                <a:ext uri="{FF2B5EF4-FFF2-40B4-BE49-F238E27FC236}">
                  <a16:creationId xmlns:a16="http://schemas.microsoft.com/office/drawing/2014/main" id="{0CF5D6E2-BB01-6C0F-AA25-850145DAD25C}"/>
                </a:ext>
              </a:extLst>
            </p:cNvPr>
            <p:cNvSpPr/>
            <p:nvPr/>
          </p:nvSpPr>
          <p:spPr>
            <a:xfrm>
              <a:off x="6404937" y="2260702"/>
              <a:ext cx="94756" cy="2977"/>
            </a:xfrm>
            <a:prstGeom prst="rect">
              <a:avLst/>
            </a:prstGeom>
            <a:solidFill>
              <a:srgbClr val="A1253E">
                <a:alpha val="100000"/>
              </a:srgbClr>
            </a:solidFill>
            <a:ln w="13550" cap="flat">
              <a:solidFill>
                <a:srgbClr val="A1253E">
                  <a:alpha val="100000"/>
                </a:srgbClr>
              </a:solidFill>
              <a:prstDash val="solid"/>
              <a:miter/>
            </a:ln>
          </p:spPr>
          <p:txBody>
            <a:bodyPr/>
            <a:lstStyle/>
            <a:p>
              <a:endParaRPr/>
            </a:p>
          </p:txBody>
        </p:sp>
        <p:sp>
          <p:nvSpPr>
            <p:cNvPr id="39" name="rc35">
              <a:extLst>
                <a:ext uri="{FF2B5EF4-FFF2-40B4-BE49-F238E27FC236}">
                  <a16:creationId xmlns:a16="http://schemas.microsoft.com/office/drawing/2014/main" id="{6D46526A-A3BC-9538-59BC-4EC505EDE77E}"/>
                </a:ext>
              </a:extLst>
            </p:cNvPr>
            <p:cNvSpPr/>
            <p:nvPr/>
          </p:nvSpPr>
          <p:spPr>
            <a:xfrm>
              <a:off x="7457787" y="2248810"/>
              <a:ext cx="94756" cy="14869"/>
            </a:xfrm>
            <a:prstGeom prst="rect">
              <a:avLst/>
            </a:prstGeom>
            <a:solidFill>
              <a:srgbClr val="A1253E">
                <a:alpha val="100000"/>
              </a:srgbClr>
            </a:solidFill>
            <a:ln w="13550" cap="flat">
              <a:solidFill>
                <a:srgbClr val="A1253E">
                  <a:alpha val="100000"/>
                </a:srgbClr>
              </a:solidFill>
              <a:prstDash val="solid"/>
              <a:miter/>
            </a:ln>
          </p:spPr>
          <p:txBody>
            <a:bodyPr/>
            <a:lstStyle/>
            <a:p>
              <a:endParaRPr/>
            </a:p>
          </p:txBody>
        </p:sp>
        <p:sp>
          <p:nvSpPr>
            <p:cNvPr id="40" name="pl36">
              <a:extLst>
                <a:ext uri="{FF2B5EF4-FFF2-40B4-BE49-F238E27FC236}">
                  <a16:creationId xmlns:a16="http://schemas.microsoft.com/office/drawing/2014/main" id="{CCC4C042-63F4-F082-9F68-99077878A77F}"/>
                </a:ext>
              </a:extLst>
            </p:cNvPr>
            <p:cNvSpPr/>
            <p:nvPr/>
          </p:nvSpPr>
          <p:spPr>
            <a:xfrm>
              <a:off x="2293559" y="485381"/>
              <a:ext cx="0" cy="1778297"/>
            </a:xfrm>
            <a:custGeom>
              <a:avLst/>
              <a:gdLst/>
              <a:ahLst/>
              <a:cxnLst/>
              <a:rect l="0" t="0" r="0" b="0"/>
              <a:pathLst>
                <a:path h="1778297">
                  <a:moveTo>
                    <a:pt x="0" y="1778297"/>
                  </a:moveTo>
                  <a:lnTo>
                    <a:pt x="0" y="0"/>
                  </a:lnTo>
                  <a:lnTo>
                    <a:pt x="0" y="0"/>
                  </a:lnTo>
                </a:path>
              </a:pathLst>
            </a:custGeom>
            <a:ln w="13550" cap="flat">
              <a:solidFill>
                <a:srgbClr val="000000">
                  <a:alpha val="100000"/>
                </a:srgbClr>
              </a:solidFill>
              <a:prstDash val="solid"/>
              <a:round/>
            </a:ln>
          </p:spPr>
          <p:txBody>
            <a:bodyPr/>
            <a:lstStyle/>
            <a:p>
              <a:endParaRPr/>
            </a:p>
          </p:txBody>
        </p:sp>
        <p:sp>
          <p:nvSpPr>
            <p:cNvPr id="41" name="rc37">
              <a:extLst>
                <a:ext uri="{FF2B5EF4-FFF2-40B4-BE49-F238E27FC236}">
                  <a16:creationId xmlns:a16="http://schemas.microsoft.com/office/drawing/2014/main" id="{7974E53B-A7BE-2F35-5678-429B264336D3}"/>
                </a:ext>
              </a:extLst>
            </p:cNvPr>
            <p:cNvSpPr/>
            <p:nvPr/>
          </p:nvSpPr>
          <p:spPr>
            <a:xfrm>
              <a:off x="930645" y="2840501"/>
              <a:ext cx="6937226" cy="1778297"/>
            </a:xfrm>
            <a:prstGeom prst="rect">
              <a:avLst/>
            </a:prstGeom>
            <a:solidFill>
              <a:srgbClr val="FFFFFF">
                <a:alpha val="100000"/>
              </a:srgbClr>
            </a:solidFill>
          </p:spPr>
          <p:txBody>
            <a:bodyPr/>
            <a:lstStyle/>
            <a:p>
              <a:endParaRPr/>
            </a:p>
          </p:txBody>
        </p:sp>
        <p:sp>
          <p:nvSpPr>
            <p:cNvPr id="42" name="pl38">
              <a:extLst>
                <a:ext uri="{FF2B5EF4-FFF2-40B4-BE49-F238E27FC236}">
                  <a16:creationId xmlns:a16="http://schemas.microsoft.com/office/drawing/2014/main" id="{9ABF6A27-477B-B18D-BB8E-A6DC42C0E67A}"/>
                </a:ext>
              </a:extLst>
            </p:cNvPr>
            <p:cNvSpPr/>
            <p:nvPr/>
          </p:nvSpPr>
          <p:spPr>
            <a:xfrm>
              <a:off x="930645" y="4618799"/>
              <a:ext cx="6937226" cy="0"/>
            </a:xfrm>
            <a:custGeom>
              <a:avLst/>
              <a:gdLst/>
              <a:ahLst/>
              <a:cxnLst/>
              <a:rect l="0" t="0" r="0" b="0"/>
              <a:pathLst>
                <a:path w="6937226">
                  <a:moveTo>
                    <a:pt x="0" y="0"/>
                  </a:moveTo>
                  <a:lnTo>
                    <a:pt x="6937226" y="0"/>
                  </a:lnTo>
                  <a:lnTo>
                    <a:pt x="6937226" y="0"/>
                  </a:lnTo>
                </a:path>
              </a:pathLst>
            </a:custGeom>
            <a:ln w="4762" cap="flat">
              <a:solidFill>
                <a:srgbClr val="C3C7CB">
                  <a:alpha val="100000"/>
                </a:srgbClr>
              </a:solidFill>
              <a:prstDash val="solid"/>
              <a:round/>
            </a:ln>
          </p:spPr>
          <p:txBody>
            <a:bodyPr/>
            <a:lstStyle/>
            <a:p>
              <a:endParaRPr/>
            </a:p>
          </p:txBody>
        </p:sp>
        <p:sp>
          <p:nvSpPr>
            <p:cNvPr id="43" name="pl39">
              <a:extLst>
                <a:ext uri="{FF2B5EF4-FFF2-40B4-BE49-F238E27FC236}">
                  <a16:creationId xmlns:a16="http://schemas.microsoft.com/office/drawing/2014/main" id="{003418E6-0428-8296-F7B0-47A92430ED9A}"/>
                </a:ext>
              </a:extLst>
            </p:cNvPr>
            <p:cNvSpPr/>
            <p:nvPr/>
          </p:nvSpPr>
          <p:spPr>
            <a:xfrm>
              <a:off x="930645" y="4186783"/>
              <a:ext cx="6937226" cy="0"/>
            </a:xfrm>
            <a:custGeom>
              <a:avLst/>
              <a:gdLst/>
              <a:ahLst/>
              <a:cxnLst/>
              <a:rect l="0" t="0" r="0" b="0"/>
              <a:pathLst>
                <a:path w="6937226">
                  <a:moveTo>
                    <a:pt x="0" y="0"/>
                  </a:moveTo>
                  <a:lnTo>
                    <a:pt x="6937226" y="0"/>
                  </a:lnTo>
                  <a:lnTo>
                    <a:pt x="6937226" y="0"/>
                  </a:lnTo>
                </a:path>
              </a:pathLst>
            </a:custGeom>
            <a:ln w="4762" cap="flat">
              <a:solidFill>
                <a:srgbClr val="C3C7CB">
                  <a:alpha val="100000"/>
                </a:srgbClr>
              </a:solidFill>
              <a:prstDash val="solid"/>
              <a:round/>
            </a:ln>
          </p:spPr>
          <p:txBody>
            <a:bodyPr/>
            <a:lstStyle/>
            <a:p>
              <a:endParaRPr/>
            </a:p>
          </p:txBody>
        </p:sp>
        <p:sp>
          <p:nvSpPr>
            <p:cNvPr id="44" name="pl40">
              <a:extLst>
                <a:ext uri="{FF2B5EF4-FFF2-40B4-BE49-F238E27FC236}">
                  <a16:creationId xmlns:a16="http://schemas.microsoft.com/office/drawing/2014/main" id="{D6619838-D9F6-86B1-9AA0-27BD7D74D9B1}"/>
                </a:ext>
              </a:extLst>
            </p:cNvPr>
            <p:cNvSpPr/>
            <p:nvPr/>
          </p:nvSpPr>
          <p:spPr>
            <a:xfrm>
              <a:off x="930645" y="3754766"/>
              <a:ext cx="6937226" cy="0"/>
            </a:xfrm>
            <a:custGeom>
              <a:avLst/>
              <a:gdLst/>
              <a:ahLst/>
              <a:cxnLst/>
              <a:rect l="0" t="0" r="0" b="0"/>
              <a:pathLst>
                <a:path w="6937226">
                  <a:moveTo>
                    <a:pt x="0" y="0"/>
                  </a:moveTo>
                  <a:lnTo>
                    <a:pt x="6937226" y="0"/>
                  </a:lnTo>
                  <a:lnTo>
                    <a:pt x="6937226" y="0"/>
                  </a:lnTo>
                </a:path>
              </a:pathLst>
            </a:custGeom>
            <a:ln w="4762" cap="flat">
              <a:solidFill>
                <a:srgbClr val="C3C7CB">
                  <a:alpha val="100000"/>
                </a:srgbClr>
              </a:solidFill>
              <a:prstDash val="solid"/>
              <a:round/>
            </a:ln>
          </p:spPr>
          <p:txBody>
            <a:bodyPr/>
            <a:lstStyle/>
            <a:p>
              <a:endParaRPr/>
            </a:p>
          </p:txBody>
        </p:sp>
        <p:sp>
          <p:nvSpPr>
            <p:cNvPr id="45" name="pl41">
              <a:extLst>
                <a:ext uri="{FF2B5EF4-FFF2-40B4-BE49-F238E27FC236}">
                  <a16:creationId xmlns:a16="http://schemas.microsoft.com/office/drawing/2014/main" id="{8460906D-44DE-4D57-5087-AA65BFAF1277}"/>
                </a:ext>
              </a:extLst>
            </p:cNvPr>
            <p:cNvSpPr/>
            <p:nvPr/>
          </p:nvSpPr>
          <p:spPr>
            <a:xfrm>
              <a:off x="930645" y="3322750"/>
              <a:ext cx="6937226" cy="0"/>
            </a:xfrm>
            <a:custGeom>
              <a:avLst/>
              <a:gdLst/>
              <a:ahLst/>
              <a:cxnLst/>
              <a:rect l="0" t="0" r="0" b="0"/>
              <a:pathLst>
                <a:path w="6937226">
                  <a:moveTo>
                    <a:pt x="0" y="0"/>
                  </a:moveTo>
                  <a:lnTo>
                    <a:pt x="6937226" y="0"/>
                  </a:lnTo>
                  <a:lnTo>
                    <a:pt x="6937226" y="0"/>
                  </a:lnTo>
                </a:path>
              </a:pathLst>
            </a:custGeom>
            <a:ln w="4762" cap="flat">
              <a:solidFill>
                <a:srgbClr val="C3C7CB">
                  <a:alpha val="100000"/>
                </a:srgbClr>
              </a:solidFill>
              <a:prstDash val="solid"/>
              <a:round/>
            </a:ln>
          </p:spPr>
          <p:txBody>
            <a:bodyPr/>
            <a:lstStyle/>
            <a:p>
              <a:endParaRPr/>
            </a:p>
          </p:txBody>
        </p:sp>
        <p:sp>
          <p:nvSpPr>
            <p:cNvPr id="46" name="pl42">
              <a:extLst>
                <a:ext uri="{FF2B5EF4-FFF2-40B4-BE49-F238E27FC236}">
                  <a16:creationId xmlns:a16="http://schemas.microsoft.com/office/drawing/2014/main" id="{60AA881C-D8D0-97E9-B0A9-D922FFC7F422}"/>
                </a:ext>
              </a:extLst>
            </p:cNvPr>
            <p:cNvSpPr/>
            <p:nvPr/>
          </p:nvSpPr>
          <p:spPr>
            <a:xfrm>
              <a:off x="930645" y="2890734"/>
              <a:ext cx="6937226" cy="0"/>
            </a:xfrm>
            <a:custGeom>
              <a:avLst/>
              <a:gdLst/>
              <a:ahLst/>
              <a:cxnLst/>
              <a:rect l="0" t="0" r="0" b="0"/>
              <a:pathLst>
                <a:path w="6937226">
                  <a:moveTo>
                    <a:pt x="0" y="0"/>
                  </a:moveTo>
                  <a:lnTo>
                    <a:pt x="6937226" y="0"/>
                  </a:lnTo>
                  <a:lnTo>
                    <a:pt x="6937226" y="0"/>
                  </a:lnTo>
                </a:path>
              </a:pathLst>
            </a:custGeom>
            <a:ln w="4762" cap="flat">
              <a:solidFill>
                <a:srgbClr val="C3C7CB">
                  <a:alpha val="100000"/>
                </a:srgbClr>
              </a:solidFill>
              <a:prstDash val="solid"/>
              <a:round/>
            </a:ln>
          </p:spPr>
          <p:txBody>
            <a:bodyPr/>
            <a:lstStyle/>
            <a:p>
              <a:endParaRPr/>
            </a:p>
          </p:txBody>
        </p:sp>
        <p:sp>
          <p:nvSpPr>
            <p:cNvPr id="47" name="rc43">
              <a:extLst>
                <a:ext uri="{FF2B5EF4-FFF2-40B4-BE49-F238E27FC236}">
                  <a16:creationId xmlns:a16="http://schemas.microsoft.com/office/drawing/2014/main" id="{CF06F6C0-09F3-B710-33E7-7289F6ED96EA}"/>
                </a:ext>
              </a:extLst>
            </p:cNvPr>
            <p:cNvSpPr/>
            <p:nvPr/>
          </p:nvSpPr>
          <p:spPr>
            <a:xfrm>
              <a:off x="1245973" y="3536501"/>
              <a:ext cx="94756" cy="1082297"/>
            </a:xfrm>
            <a:prstGeom prst="rect">
              <a:avLst/>
            </a:prstGeom>
            <a:solidFill>
              <a:srgbClr val="EF7900">
                <a:alpha val="100000"/>
              </a:srgbClr>
            </a:solidFill>
            <a:ln w="13550" cap="flat">
              <a:solidFill>
                <a:srgbClr val="EF7900">
                  <a:alpha val="100000"/>
                </a:srgbClr>
              </a:solidFill>
              <a:prstDash val="solid"/>
              <a:miter/>
            </a:ln>
          </p:spPr>
          <p:txBody>
            <a:bodyPr/>
            <a:lstStyle/>
            <a:p>
              <a:endParaRPr/>
            </a:p>
          </p:txBody>
        </p:sp>
        <p:sp>
          <p:nvSpPr>
            <p:cNvPr id="48" name="rc44">
              <a:extLst>
                <a:ext uri="{FF2B5EF4-FFF2-40B4-BE49-F238E27FC236}">
                  <a16:creationId xmlns:a16="http://schemas.microsoft.com/office/drawing/2014/main" id="{4F2B2FE8-D0C5-1E1A-68E7-42F82B7B54A8}"/>
                </a:ext>
              </a:extLst>
            </p:cNvPr>
            <p:cNvSpPr/>
            <p:nvPr/>
          </p:nvSpPr>
          <p:spPr>
            <a:xfrm>
              <a:off x="1351258" y="4037914"/>
              <a:ext cx="94756" cy="580885"/>
            </a:xfrm>
            <a:prstGeom prst="rect">
              <a:avLst/>
            </a:prstGeom>
            <a:solidFill>
              <a:srgbClr val="EF7900">
                <a:alpha val="100000"/>
              </a:srgbClr>
            </a:solidFill>
            <a:ln w="13550" cap="flat">
              <a:solidFill>
                <a:srgbClr val="EF7900">
                  <a:alpha val="100000"/>
                </a:srgbClr>
              </a:solidFill>
              <a:prstDash val="solid"/>
              <a:miter/>
            </a:ln>
          </p:spPr>
          <p:txBody>
            <a:bodyPr/>
            <a:lstStyle/>
            <a:p>
              <a:endParaRPr/>
            </a:p>
          </p:txBody>
        </p:sp>
        <p:sp>
          <p:nvSpPr>
            <p:cNvPr id="49" name="rc45">
              <a:extLst>
                <a:ext uri="{FF2B5EF4-FFF2-40B4-BE49-F238E27FC236}">
                  <a16:creationId xmlns:a16="http://schemas.microsoft.com/office/drawing/2014/main" id="{ED0FEA6E-BEF6-5625-25E4-F81FE8E77008}"/>
                </a:ext>
              </a:extLst>
            </p:cNvPr>
            <p:cNvSpPr/>
            <p:nvPr/>
          </p:nvSpPr>
          <p:spPr>
            <a:xfrm>
              <a:off x="1456543" y="4552385"/>
              <a:ext cx="94756" cy="66413"/>
            </a:xfrm>
            <a:prstGeom prst="rect">
              <a:avLst/>
            </a:prstGeom>
            <a:solidFill>
              <a:srgbClr val="EF7900">
                <a:alpha val="100000"/>
              </a:srgbClr>
            </a:solidFill>
            <a:ln w="13550" cap="flat">
              <a:solidFill>
                <a:srgbClr val="EF7900">
                  <a:alpha val="100000"/>
                </a:srgbClr>
              </a:solidFill>
              <a:prstDash val="solid"/>
              <a:miter/>
            </a:ln>
          </p:spPr>
          <p:txBody>
            <a:bodyPr/>
            <a:lstStyle/>
            <a:p>
              <a:endParaRPr/>
            </a:p>
          </p:txBody>
        </p:sp>
        <p:sp>
          <p:nvSpPr>
            <p:cNvPr id="50" name="rc46">
              <a:extLst>
                <a:ext uri="{FF2B5EF4-FFF2-40B4-BE49-F238E27FC236}">
                  <a16:creationId xmlns:a16="http://schemas.microsoft.com/office/drawing/2014/main" id="{3C91F989-03D5-0B2A-692C-4C38F3CFCCD7}"/>
                </a:ext>
              </a:extLst>
            </p:cNvPr>
            <p:cNvSpPr/>
            <p:nvPr/>
          </p:nvSpPr>
          <p:spPr>
            <a:xfrm>
              <a:off x="1561828" y="4258928"/>
              <a:ext cx="94756" cy="359871"/>
            </a:xfrm>
            <a:prstGeom prst="rect">
              <a:avLst/>
            </a:prstGeom>
            <a:solidFill>
              <a:srgbClr val="EF7900">
                <a:alpha val="100000"/>
              </a:srgbClr>
            </a:solidFill>
            <a:ln w="13550" cap="flat">
              <a:solidFill>
                <a:srgbClr val="EF7900">
                  <a:alpha val="100000"/>
                </a:srgbClr>
              </a:solidFill>
              <a:prstDash val="solid"/>
              <a:miter/>
            </a:ln>
          </p:spPr>
          <p:txBody>
            <a:bodyPr/>
            <a:lstStyle/>
            <a:p>
              <a:endParaRPr/>
            </a:p>
          </p:txBody>
        </p:sp>
        <p:sp>
          <p:nvSpPr>
            <p:cNvPr id="51" name="rc47">
              <a:extLst>
                <a:ext uri="{FF2B5EF4-FFF2-40B4-BE49-F238E27FC236}">
                  <a16:creationId xmlns:a16="http://schemas.microsoft.com/office/drawing/2014/main" id="{1ABC38D8-C047-96FD-027C-570BA86E2E8B}"/>
                </a:ext>
              </a:extLst>
            </p:cNvPr>
            <p:cNvSpPr/>
            <p:nvPr/>
          </p:nvSpPr>
          <p:spPr>
            <a:xfrm>
              <a:off x="1667113" y="4596798"/>
              <a:ext cx="94756" cy="22001"/>
            </a:xfrm>
            <a:prstGeom prst="rect">
              <a:avLst/>
            </a:prstGeom>
            <a:solidFill>
              <a:srgbClr val="EF7900">
                <a:alpha val="100000"/>
              </a:srgbClr>
            </a:solidFill>
            <a:ln w="13550" cap="flat">
              <a:solidFill>
                <a:srgbClr val="EF7900">
                  <a:alpha val="100000"/>
                </a:srgbClr>
              </a:solidFill>
              <a:prstDash val="solid"/>
              <a:miter/>
            </a:ln>
          </p:spPr>
          <p:txBody>
            <a:bodyPr/>
            <a:lstStyle/>
            <a:p>
              <a:endParaRPr/>
            </a:p>
          </p:txBody>
        </p:sp>
        <p:sp>
          <p:nvSpPr>
            <p:cNvPr id="52" name="rc48">
              <a:extLst>
                <a:ext uri="{FF2B5EF4-FFF2-40B4-BE49-F238E27FC236}">
                  <a16:creationId xmlns:a16="http://schemas.microsoft.com/office/drawing/2014/main" id="{6610BC49-ABC6-28FA-246A-C91D326BAA7D}"/>
                </a:ext>
              </a:extLst>
            </p:cNvPr>
            <p:cNvSpPr/>
            <p:nvPr/>
          </p:nvSpPr>
          <p:spPr>
            <a:xfrm>
              <a:off x="1772398" y="4516137"/>
              <a:ext cx="94756" cy="102662"/>
            </a:xfrm>
            <a:prstGeom prst="rect">
              <a:avLst/>
            </a:prstGeom>
            <a:solidFill>
              <a:srgbClr val="EF7900">
                <a:alpha val="100000"/>
              </a:srgbClr>
            </a:solidFill>
            <a:ln w="13550" cap="flat">
              <a:solidFill>
                <a:srgbClr val="EF7900">
                  <a:alpha val="100000"/>
                </a:srgbClr>
              </a:solidFill>
              <a:prstDash val="solid"/>
              <a:miter/>
            </a:ln>
          </p:spPr>
          <p:txBody>
            <a:bodyPr/>
            <a:lstStyle/>
            <a:p>
              <a:endParaRPr/>
            </a:p>
          </p:txBody>
        </p:sp>
        <p:sp>
          <p:nvSpPr>
            <p:cNvPr id="53" name="rc49">
              <a:extLst>
                <a:ext uri="{FF2B5EF4-FFF2-40B4-BE49-F238E27FC236}">
                  <a16:creationId xmlns:a16="http://schemas.microsoft.com/office/drawing/2014/main" id="{FF77D19F-97C0-8EA2-A24D-0C03FBD96B7E}"/>
                </a:ext>
              </a:extLst>
            </p:cNvPr>
            <p:cNvSpPr/>
            <p:nvPr/>
          </p:nvSpPr>
          <p:spPr>
            <a:xfrm>
              <a:off x="1877683" y="4609461"/>
              <a:ext cx="94756" cy="9338"/>
            </a:xfrm>
            <a:prstGeom prst="rect">
              <a:avLst/>
            </a:prstGeom>
            <a:solidFill>
              <a:srgbClr val="EF7900">
                <a:alpha val="100000"/>
              </a:srgbClr>
            </a:solidFill>
            <a:ln w="13550" cap="flat">
              <a:solidFill>
                <a:srgbClr val="EF7900">
                  <a:alpha val="100000"/>
                </a:srgbClr>
              </a:solidFill>
              <a:prstDash val="solid"/>
              <a:miter/>
            </a:ln>
          </p:spPr>
          <p:txBody>
            <a:bodyPr/>
            <a:lstStyle/>
            <a:p>
              <a:endParaRPr/>
            </a:p>
          </p:txBody>
        </p:sp>
        <p:sp>
          <p:nvSpPr>
            <p:cNvPr id="54" name="rc50">
              <a:extLst>
                <a:ext uri="{FF2B5EF4-FFF2-40B4-BE49-F238E27FC236}">
                  <a16:creationId xmlns:a16="http://schemas.microsoft.com/office/drawing/2014/main" id="{738E8F27-31EC-B2F5-B766-881E68AD1A2D}"/>
                </a:ext>
              </a:extLst>
            </p:cNvPr>
            <p:cNvSpPr/>
            <p:nvPr/>
          </p:nvSpPr>
          <p:spPr>
            <a:xfrm>
              <a:off x="1982968" y="4534146"/>
              <a:ext cx="94756" cy="84652"/>
            </a:xfrm>
            <a:prstGeom prst="rect">
              <a:avLst/>
            </a:prstGeom>
            <a:solidFill>
              <a:srgbClr val="EF7900">
                <a:alpha val="100000"/>
              </a:srgbClr>
            </a:solidFill>
            <a:ln w="13550" cap="flat">
              <a:solidFill>
                <a:srgbClr val="EF7900">
                  <a:alpha val="100000"/>
                </a:srgbClr>
              </a:solidFill>
              <a:prstDash val="solid"/>
              <a:miter/>
            </a:ln>
          </p:spPr>
          <p:txBody>
            <a:bodyPr/>
            <a:lstStyle/>
            <a:p>
              <a:endParaRPr/>
            </a:p>
          </p:txBody>
        </p:sp>
        <p:sp>
          <p:nvSpPr>
            <p:cNvPr id="55" name="rc51">
              <a:extLst>
                <a:ext uri="{FF2B5EF4-FFF2-40B4-BE49-F238E27FC236}">
                  <a16:creationId xmlns:a16="http://schemas.microsoft.com/office/drawing/2014/main" id="{EF2E1F30-1573-369A-7276-BE0B61E433FA}"/>
                </a:ext>
              </a:extLst>
            </p:cNvPr>
            <p:cNvSpPr/>
            <p:nvPr/>
          </p:nvSpPr>
          <p:spPr>
            <a:xfrm>
              <a:off x="2088253" y="4585434"/>
              <a:ext cx="94756" cy="33365"/>
            </a:xfrm>
            <a:prstGeom prst="rect">
              <a:avLst/>
            </a:prstGeom>
            <a:solidFill>
              <a:srgbClr val="EF7900">
                <a:alpha val="100000"/>
              </a:srgbClr>
            </a:solidFill>
            <a:ln w="13550" cap="flat">
              <a:solidFill>
                <a:srgbClr val="EF7900">
                  <a:alpha val="100000"/>
                </a:srgbClr>
              </a:solidFill>
              <a:prstDash val="solid"/>
              <a:miter/>
            </a:ln>
          </p:spPr>
          <p:txBody>
            <a:bodyPr/>
            <a:lstStyle/>
            <a:p>
              <a:endParaRPr/>
            </a:p>
          </p:txBody>
        </p:sp>
        <p:sp>
          <p:nvSpPr>
            <p:cNvPr id="56" name="rc52">
              <a:extLst>
                <a:ext uri="{FF2B5EF4-FFF2-40B4-BE49-F238E27FC236}">
                  <a16:creationId xmlns:a16="http://schemas.microsoft.com/office/drawing/2014/main" id="{7B5FB648-3E23-8466-8824-ED31537DBB42}"/>
                </a:ext>
              </a:extLst>
            </p:cNvPr>
            <p:cNvSpPr/>
            <p:nvPr/>
          </p:nvSpPr>
          <p:spPr>
            <a:xfrm>
              <a:off x="2193538" y="4545518"/>
              <a:ext cx="94756" cy="73280"/>
            </a:xfrm>
            <a:prstGeom prst="rect">
              <a:avLst/>
            </a:prstGeom>
            <a:solidFill>
              <a:srgbClr val="EF7900">
                <a:alpha val="100000"/>
              </a:srgbClr>
            </a:solidFill>
            <a:ln w="13550" cap="flat">
              <a:solidFill>
                <a:srgbClr val="EF7900">
                  <a:alpha val="100000"/>
                </a:srgbClr>
              </a:solidFill>
              <a:prstDash val="solid"/>
              <a:miter/>
            </a:ln>
          </p:spPr>
          <p:txBody>
            <a:bodyPr/>
            <a:lstStyle/>
            <a:p>
              <a:endParaRPr/>
            </a:p>
          </p:txBody>
        </p:sp>
        <p:sp>
          <p:nvSpPr>
            <p:cNvPr id="57" name="rc53">
              <a:extLst>
                <a:ext uri="{FF2B5EF4-FFF2-40B4-BE49-F238E27FC236}">
                  <a16:creationId xmlns:a16="http://schemas.microsoft.com/office/drawing/2014/main" id="{C94D126C-3088-D924-1265-776894AAE020}"/>
                </a:ext>
              </a:extLst>
            </p:cNvPr>
            <p:cNvSpPr/>
            <p:nvPr/>
          </p:nvSpPr>
          <p:spPr>
            <a:xfrm>
              <a:off x="2404108" y="4605570"/>
              <a:ext cx="94756" cy="13228"/>
            </a:xfrm>
            <a:prstGeom prst="rect">
              <a:avLst/>
            </a:prstGeom>
            <a:solidFill>
              <a:srgbClr val="A1253E">
                <a:alpha val="100000"/>
              </a:srgbClr>
            </a:solidFill>
            <a:ln w="13550" cap="flat">
              <a:solidFill>
                <a:srgbClr val="A1253E">
                  <a:alpha val="100000"/>
                </a:srgbClr>
              </a:solidFill>
              <a:prstDash val="solid"/>
              <a:miter/>
            </a:ln>
          </p:spPr>
          <p:txBody>
            <a:bodyPr/>
            <a:lstStyle/>
            <a:p>
              <a:endParaRPr/>
            </a:p>
          </p:txBody>
        </p:sp>
        <p:sp>
          <p:nvSpPr>
            <p:cNvPr id="58" name="rc54">
              <a:extLst>
                <a:ext uri="{FF2B5EF4-FFF2-40B4-BE49-F238E27FC236}">
                  <a16:creationId xmlns:a16="http://schemas.microsoft.com/office/drawing/2014/main" id="{BD7110DC-D14A-8D51-57A9-B0F3C51F8DDC}"/>
                </a:ext>
              </a:extLst>
            </p:cNvPr>
            <p:cNvSpPr/>
            <p:nvPr/>
          </p:nvSpPr>
          <p:spPr>
            <a:xfrm>
              <a:off x="2614678" y="4616530"/>
              <a:ext cx="94756" cy="2268"/>
            </a:xfrm>
            <a:prstGeom prst="rect">
              <a:avLst/>
            </a:prstGeom>
            <a:solidFill>
              <a:srgbClr val="A1253E">
                <a:alpha val="100000"/>
              </a:srgbClr>
            </a:solidFill>
            <a:ln w="13550" cap="flat">
              <a:solidFill>
                <a:srgbClr val="A1253E">
                  <a:alpha val="100000"/>
                </a:srgbClr>
              </a:solidFill>
              <a:prstDash val="solid"/>
              <a:miter/>
            </a:ln>
          </p:spPr>
          <p:txBody>
            <a:bodyPr/>
            <a:lstStyle/>
            <a:p>
              <a:endParaRPr/>
            </a:p>
          </p:txBody>
        </p:sp>
        <p:sp>
          <p:nvSpPr>
            <p:cNvPr id="59" name="rc55">
              <a:extLst>
                <a:ext uri="{FF2B5EF4-FFF2-40B4-BE49-F238E27FC236}">
                  <a16:creationId xmlns:a16="http://schemas.microsoft.com/office/drawing/2014/main" id="{3977CFF3-D728-8C7F-212D-8D30D7BF973E}"/>
                </a:ext>
              </a:extLst>
            </p:cNvPr>
            <p:cNvSpPr/>
            <p:nvPr/>
          </p:nvSpPr>
          <p:spPr>
            <a:xfrm>
              <a:off x="2825248" y="4586863"/>
              <a:ext cx="94756" cy="31935"/>
            </a:xfrm>
            <a:prstGeom prst="rect">
              <a:avLst/>
            </a:prstGeom>
            <a:solidFill>
              <a:srgbClr val="A1253E">
                <a:alpha val="100000"/>
              </a:srgbClr>
            </a:solidFill>
            <a:ln w="13550" cap="flat">
              <a:solidFill>
                <a:srgbClr val="A1253E">
                  <a:alpha val="100000"/>
                </a:srgbClr>
              </a:solidFill>
              <a:prstDash val="solid"/>
              <a:miter/>
            </a:ln>
          </p:spPr>
          <p:txBody>
            <a:bodyPr/>
            <a:lstStyle/>
            <a:p>
              <a:endParaRPr/>
            </a:p>
          </p:txBody>
        </p:sp>
        <p:sp>
          <p:nvSpPr>
            <p:cNvPr id="60" name="rc56">
              <a:extLst>
                <a:ext uri="{FF2B5EF4-FFF2-40B4-BE49-F238E27FC236}">
                  <a16:creationId xmlns:a16="http://schemas.microsoft.com/office/drawing/2014/main" id="{EFD8EB59-1C6E-3184-9973-F15A1AE907FD}"/>
                </a:ext>
              </a:extLst>
            </p:cNvPr>
            <p:cNvSpPr/>
            <p:nvPr/>
          </p:nvSpPr>
          <p:spPr>
            <a:xfrm>
              <a:off x="3246388" y="4595879"/>
              <a:ext cx="94756" cy="22920"/>
            </a:xfrm>
            <a:prstGeom prst="rect">
              <a:avLst/>
            </a:prstGeom>
            <a:solidFill>
              <a:srgbClr val="A1253E">
                <a:alpha val="100000"/>
              </a:srgbClr>
            </a:solidFill>
            <a:ln w="13550" cap="flat">
              <a:solidFill>
                <a:srgbClr val="A1253E">
                  <a:alpha val="100000"/>
                </a:srgbClr>
              </a:solidFill>
              <a:prstDash val="solid"/>
              <a:miter/>
            </a:ln>
          </p:spPr>
          <p:txBody>
            <a:bodyPr/>
            <a:lstStyle/>
            <a:p>
              <a:endParaRPr/>
            </a:p>
          </p:txBody>
        </p:sp>
        <p:sp>
          <p:nvSpPr>
            <p:cNvPr id="61" name="rc57">
              <a:extLst>
                <a:ext uri="{FF2B5EF4-FFF2-40B4-BE49-F238E27FC236}">
                  <a16:creationId xmlns:a16="http://schemas.microsoft.com/office/drawing/2014/main" id="{C8A61616-730E-297A-6177-7D264E665466}"/>
                </a:ext>
              </a:extLst>
            </p:cNvPr>
            <p:cNvSpPr/>
            <p:nvPr/>
          </p:nvSpPr>
          <p:spPr>
            <a:xfrm>
              <a:off x="3667528" y="4614198"/>
              <a:ext cx="94756" cy="4601"/>
            </a:xfrm>
            <a:prstGeom prst="rect">
              <a:avLst/>
            </a:prstGeom>
            <a:solidFill>
              <a:srgbClr val="A1253E">
                <a:alpha val="100000"/>
              </a:srgbClr>
            </a:solidFill>
            <a:ln w="13550" cap="flat">
              <a:solidFill>
                <a:srgbClr val="A1253E">
                  <a:alpha val="100000"/>
                </a:srgbClr>
              </a:solidFill>
              <a:prstDash val="solid"/>
              <a:miter/>
            </a:ln>
          </p:spPr>
          <p:txBody>
            <a:bodyPr/>
            <a:lstStyle/>
            <a:p>
              <a:endParaRPr/>
            </a:p>
          </p:txBody>
        </p:sp>
        <p:sp>
          <p:nvSpPr>
            <p:cNvPr id="62" name="rc58">
              <a:extLst>
                <a:ext uri="{FF2B5EF4-FFF2-40B4-BE49-F238E27FC236}">
                  <a16:creationId xmlns:a16="http://schemas.microsoft.com/office/drawing/2014/main" id="{C25AB61C-25F9-6A19-596C-BC87F8FDB794}"/>
                </a:ext>
              </a:extLst>
            </p:cNvPr>
            <p:cNvSpPr/>
            <p:nvPr/>
          </p:nvSpPr>
          <p:spPr>
            <a:xfrm>
              <a:off x="4299237" y="4612819"/>
              <a:ext cx="94756" cy="5980"/>
            </a:xfrm>
            <a:prstGeom prst="rect">
              <a:avLst/>
            </a:prstGeom>
            <a:solidFill>
              <a:srgbClr val="A1253E">
                <a:alpha val="100000"/>
              </a:srgbClr>
            </a:solidFill>
            <a:ln w="13550" cap="flat">
              <a:solidFill>
                <a:srgbClr val="A1253E">
                  <a:alpha val="100000"/>
                </a:srgbClr>
              </a:solidFill>
              <a:prstDash val="solid"/>
              <a:miter/>
            </a:ln>
          </p:spPr>
          <p:txBody>
            <a:bodyPr/>
            <a:lstStyle/>
            <a:p>
              <a:endParaRPr/>
            </a:p>
          </p:txBody>
        </p:sp>
        <p:sp>
          <p:nvSpPr>
            <p:cNvPr id="63" name="rc59">
              <a:extLst>
                <a:ext uri="{FF2B5EF4-FFF2-40B4-BE49-F238E27FC236}">
                  <a16:creationId xmlns:a16="http://schemas.microsoft.com/office/drawing/2014/main" id="{14388E3F-617C-BA21-58B8-2895165F98C4}"/>
                </a:ext>
              </a:extLst>
            </p:cNvPr>
            <p:cNvSpPr/>
            <p:nvPr/>
          </p:nvSpPr>
          <p:spPr>
            <a:xfrm>
              <a:off x="5352087" y="4592723"/>
              <a:ext cx="94756" cy="26075"/>
            </a:xfrm>
            <a:prstGeom prst="rect">
              <a:avLst/>
            </a:prstGeom>
            <a:solidFill>
              <a:srgbClr val="A1253E">
                <a:alpha val="100000"/>
              </a:srgbClr>
            </a:solidFill>
            <a:ln w="13550" cap="flat">
              <a:solidFill>
                <a:srgbClr val="A1253E">
                  <a:alpha val="100000"/>
                </a:srgbClr>
              </a:solidFill>
              <a:prstDash val="solid"/>
              <a:miter/>
            </a:ln>
          </p:spPr>
          <p:txBody>
            <a:bodyPr/>
            <a:lstStyle/>
            <a:p>
              <a:endParaRPr/>
            </a:p>
          </p:txBody>
        </p:sp>
        <p:sp>
          <p:nvSpPr>
            <p:cNvPr id="64" name="rc60">
              <a:extLst>
                <a:ext uri="{FF2B5EF4-FFF2-40B4-BE49-F238E27FC236}">
                  <a16:creationId xmlns:a16="http://schemas.microsoft.com/office/drawing/2014/main" id="{6C4CA30A-3CD1-5D6F-0E60-3F5856D29E73}"/>
                </a:ext>
              </a:extLst>
            </p:cNvPr>
            <p:cNvSpPr/>
            <p:nvPr/>
          </p:nvSpPr>
          <p:spPr>
            <a:xfrm>
              <a:off x="7457787" y="4580008"/>
              <a:ext cx="94756" cy="38791"/>
            </a:xfrm>
            <a:prstGeom prst="rect">
              <a:avLst/>
            </a:prstGeom>
            <a:solidFill>
              <a:srgbClr val="A1253E">
                <a:alpha val="100000"/>
              </a:srgbClr>
            </a:solidFill>
            <a:ln w="13550" cap="flat">
              <a:solidFill>
                <a:srgbClr val="A1253E">
                  <a:alpha val="100000"/>
                </a:srgbClr>
              </a:solidFill>
              <a:prstDash val="solid"/>
              <a:miter/>
            </a:ln>
          </p:spPr>
          <p:txBody>
            <a:bodyPr/>
            <a:lstStyle/>
            <a:p>
              <a:endParaRPr/>
            </a:p>
          </p:txBody>
        </p:sp>
        <p:sp>
          <p:nvSpPr>
            <p:cNvPr id="65" name="pl61">
              <a:extLst>
                <a:ext uri="{FF2B5EF4-FFF2-40B4-BE49-F238E27FC236}">
                  <a16:creationId xmlns:a16="http://schemas.microsoft.com/office/drawing/2014/main" id="{76050FBA-42AD-54F4-6510-F4137166FF18}"/>
                </a:ext>
              </a:extLst>
            </p:cNvPr>
            <p:cNvSpPr/>
            <p:nvPr/>
          </p:nvSpPr>
          <p:spPr>
            <a:xfrm>
              <a:off x="2293559" y="2840501"/>
              <a:ext cx="0" cy="1778297"/>
            </a:xfrm>
            <a:custGeom>
              <a:avLst/>
              <a:gdLst/>
              <a:ahLst/>
              <a:cxnLst/>
              <a:rect l="0" t="0" r="0" b="0"/>
              <a:pathLst>
                <a:path h="1778297">
                  <a:moveTo>
                    <a:pt x="0" y="1778297"/>
                  </a:moveTo>
                  <a:lnTo>
                    <a:pt x="0" y="0"/>
                  </a:lnTo>
                  <a:lnTo>
                    <a:pt x="0" y="0"/>
                  </a:lnTo>
                </a:path>
              </a:pathLst>
            </a:custGeom>
            <a:ln w="13550" cap="flat">
              <a:solidFill>
                <a:srgbClr val="000000">
                  <a:alpha val="100000"/>
                </a:srgbClr>
              </a:solidFill>
              <a:prstDash val="solid"/>
              <a:round/>
            </a:ln>
          </p:spPr>
          <p:txBody>
            <a:bodyPr/>
            <a:lstStyle/>
            <a:p>
              <a:endParaRPr/>
            </a:p>
          </p:txBody>
        </p:sp>
        <p:sp>
          <p:nvSpPr>
            <p:cNvPr id="66" name="rc62">
              <a:extLst>
                <a:ext uri="{FF2B5EF4-FFF2-40B4-BE49-F238E27FC236}">
                  <a16:creationId xmlns:a16="http://schemas.microsoft.com/office/drawing/2014/main" id="{875E9248-C6B2-B2C1-FBF7-7551FE15C9B0}"/>
                </a:ext>
              </a:extLst>
            </p:cNvPr>
            <p:cNvSpPr/>
            <p:nvPr/>
          </p:nvSpPr>
          <p:spPr>
            <a:xfrm>
              <a:off x="930645" y="2446559"/>
              <a:ext cx="6937226" cy="393941"/>
            </a:xfrm>
            <a:prstGeom prst="rect">
              <a:avLst/>
            </a:prstGeom>
            <a:solidFill>
              <a:srgbClr val="FFFFFF">
                <a:alpha val="100000"/>
              </a:srgbClr>
            </a:solidFill>
          </p:spPr>
          <p:txBody>
            <a:bodyPr/>
            <a:lstStyle/>
            <a:p>
              <a:endParaRPr/>
            </a:p>
          </p:txBody>
        </p:sp>
        <p:sp>
          <p:nvSpPr>
            <p:cNvPr id="67" name="tx63">
              <a:extLst>
                <a:ext uri="{FF2B5EF4-FFF2-40B4-BE49-F238E27FC236}">
                  <a16:creationId xmlns:a16="http://schemas.microsoft.com/office/drawing/2014/main" id="{04AEF929-6E40-83C3-6368-EB35BABDE721}"/>
                </a:ext>
              </a:extLst>
            </p:cNvPr>
            <p:cNvSpPr/>
            <p:nvPr/>
          </p:nvSpPr>
          <p:spPr>
            <a:xfrm>
              <a:off x="4056191" y="2559033"/>
              <a:ext cx="686134" cy="166315"/>
            </a:xfrm>
            <a:prstGeom prst="rect">
              <a:avLst/>
            </a:prstGeom>
            <a:noFill/>
          </p:spPr>
          <p:txBody>
            <a:bodyPr wrap="none" lIns="0" tIns="0" rIns="0" bIns="0" anchor="ctr" anchorCtr="1"/>
            <a:lstStyle/>
            <a:p>
              <a:pPr marL="0" marR="0" indent="0" algn="l">
                <a:lnSpc>
                  <a:spcPts val="1800"/>
                </a:lnSpc>
                <a:spcBef>
                  <a:spcPts val="0"/>
                </a:spcBef>
                <a:spcAft>
                  <a:spcPts val="0"/>
                </a:spcAft>
              </a:pPr>
              <a:r>
                <a:rPr sz="1800">
                  <a:solidFill>
                    <a:srgbClr val="000000">
                      <a:alpha val="100000"/>
                    </a:srgbClr>
                  </a:solidFill>
                  <a:cs typeface="Arial"/>
                </a:rPr>
                <a:t>Pokies</a:t>
              </a:r>
            </a:p>
          </p:txBody>
        </p:sp>
        <p:sp>
          <p:nvSpPr>
            <p:cNvPr id="68" name="rc64">
              <a:extLst>
                <a:ext uri="{FF2B5EF4-FFF2-40B4-BE49-F238E27FC236}">
                  <a16:creationId xmlns:a16="http://schemas.microsoft.com/office/drawing/2014/main" id="{28CF5FE6-AF8B-884B-CB25-1B496FE0FE76}"/>
                </a:ext>
              </a:extLst>
            </p:cNvPr>
            <p:cNvSpPr/>
            <p:nvPr/>
          </p:nvSpPr>
          <p:spPr>
            <a:xfrm>
              <a:off x="930645" y="91439"/>
              <a:ext cx="6937226" cy="393941"/>
            </a:xfrm>
            <a:prstGeom prst="rect">
              <a:avLst/>
            </a:prstGeom>
            <a:solidFill>
              <a:srgbClr val="FFFFFF">
                <a:alpha val="100000"/>
              </a:srgbClr>
            </a:solidFill>
          </p:spPr>
          <p:txBody>
            <a:bodyPr/>
            <a:lstStyle/>
            <a:p>
              <a:endParaRPr/>
            </a:p>
          </p:txBody>
        </p:sp>
        <p:sp>
          <p:nvSpPr>
            <p:cNvPr id="69" name="tx65">
              <a:extLst>
                <a:ext uri="{FF2B5EF4-FFF2-40B4-BE49-F238E27FC236}">
                  <a16:creationId xmlns:a16="http://schemas.microsoft.com/office/drawing/2014/main" id="{E1DE573E-7347-6A88-EFAE-A01ADCCBD160}"/>
                </a:ext>
              </a:extLst>
            </p:cNvPr>
            <p:cNvSpPr/>
            <p:nvPr/>
          </p:nvSpPr>
          <p:spPr>
            <a:xfrm>
              <a:off x="4043410" y="158484"/>
              <a:ext cx="711696" cy="211745"/>
            </a:xfrm>
            <a:prstGeom prst="rect">
              <a:avLst/>
            </a:prstGeom>
            <a:noFill/>
          </p:spPr>
          <p:txBody>
            <a:bodyPr wrap="none" lIns="0" tIns="0" rIns="0" bIns="0" anchor="ctr" anchorCtr="1"/>
            <a:lstStyle/>
            <a:p>
              <a:pPr marL="0" marR="0" indent="0" algn="l">
                <a:lnSpc>
                  <a:spcPts val="1800"/>
                </a:lnSpc>
                <a:spcBef>
                  <a:spcPts val="0"/>
                </a:spcBef>
                <a:spcAft>
                  <a:spcPts val="0"/>
                </a:spcAft>
              </a:pPr>
              <a:r>
                <a:rPr sz="1800" dirty="0">
                  <a:solidFill>
                    <a:srgbClr val="000000">
                      <a:alpha val="100000"/>
                    </a:srgbClr>
                  </a:solidFill>
                  <a:cs typeface="Arial"/>
                </a:rPr>
                <a:t>Betting</a:t>
              </a:r>
            </a:p>
          </p:txBody>
        </p:sp>
        <p:sp>
          <p:nvSpPr>
            <p:cNvPr id="70" name="pl66">
              <a:extLst>
                <a:ext uri="{FF2B5EF4-FFF2-40B4-BE49-F238E27FC236}">
                  <a16:creationId xmlns:a16="http://schemas.microsoft.com/office/drawing/2014/main" id="{87861486-AE47-CD16-FA4F-8483A50DE0E7}"/>
                </a:ext>
              </a:extLst>
            </p:cNvPr>
            <p:cNvSpPr/>
            <p:nvPr/>
          </p:nvSpPr>
          <p:spPr>
            <a:xfrm>
              <a:off x="930645" y="4618799"/>
              <a:ext cx="6937226" cy="0"/>
            </a:xfrm>
            <a:custGeom>
              <a:avLst/>
              <a:gdLst/>
              <a:ahLst/>
              <a:cxnLst/>
              <a:rect l="0" t="0" r="0" b="0"/>
              <a:pathLst>
                <a:path w="6937226">
                  <a:moveTo>
                    <a:pt x="0" y="0"/>
                  </a:moveTo>
                  <a:lnTo>
                    <a:pt x="6937226" y="0"/>
                  </a:lnTo>
                </a:path>
              </a:pathLst>
            </a:custGeom>
            <a:ln w="9525" cap="flat">
              <a:solidFill>
                <a:srgbClr val="000000">
                  <a:alpha val="100000"/>
                </a:srgbClr>
              </a:solidFill>
              <a:prstDash val="solid"/>
              <a:round/>
            </a:ln>
          </p:spPr>
          <p:txBody>
            <a:bodyPr/>
            <a:lstStyle/>
            <a:p>
              <a:endParaRPr/>
            </a:p>
          </p:txBody>
        </p:sp>
        <p:sp>
          <p:nvSpPr>
            <p:cNvPr id="71" name="pl67">
              <a:extLst>
                <a:ext uri="{FF2B5EF4-FFF2-40B4-BE49-F238E27FC236}">
                  <a16:creationId xmlns:a16="http://schemas.microsoft.com/office/drawing/2014/main" id="{54CAD519-A7F0-361E-90A3-5B8B5A91381D}"/>
                </a:ext>
              </a:extLst>
            </p:cNvPr>
            <p:cNvSpPr/>
            <p:nvPr/>
          </p:nvSpPr>
          <p:spPr>
            <a:xfrm>
              <a:off x="1240709" y="4618799"/>
              <a:ext cx="0" cy="56936"/>
            </a:xfrm>
            <a:custGeom>
              <a:avLst/>
              <a:gdLst/>
              <a:ahLst/>
              <a:cxnLst/>
              <a:rect l="0" t="0" r="0" b="0"/>
              <a:pathLst>
                <a:path h="56936">
                  <a:moveTo>
                    <a:pt x="0" y="56936"/>
                  </a:moveTo>
                  <a:lnTo>
                    <a:pt x="0" y="0"/>
                  </a:lnTo>
                </a:path>
              </a:pathLst>
            </a:custGeom>
            <a:ln w="7143" cap="flat">
              <a:solidFill>
                <a:srgbClr val="000000">
                  <a:alpha val="100000"/>
                </a:srgbClr>
              </a:solidFill>
              <a:prstDash val="solid"/>
              <a:round/>
            </a:ln>
          </p:spPr>
          <p:txBody>
            <a:bodyPr/>
            <a:lstStyle/>
            <a:p>
              <a:endParaRPr/>
            </a:p>
          </p:txBody>
        </p:sp>
        <p:sp>
          <p:nvSpPr>
            <p:cNvPr id="72" name="pl68">
              <a:extLst>
                <a:ext uri="{FF2B5EF4-FFF2-40B4-BE49-F238E27FC236}">
                  <a16:creationId xmlns:a16="http://schemas.microsoft.com/office/drawing/2014/main" id="{224E4C38-CF36-CBAF-9D6D-126B5BCA83D7}"/>
                </a:ext>
              </a:extLst>
            </p:cNvPr>
            <p:cNvSpPr/>
            <p:nvPr/>
          </p:nvSpPr>
          <p:spPr>
            <a:xfrm>
              <a:off x="2293559" y="4618799"/>
              <a:ext cx="0" cy="56936"/>
            </a:xfrm>
            <a:custGeom>
              <a:avLst/>
              <a:gdLst/>
              <a:ahLst/>
              <a:cxnLst/>
              <a:rect l="0" t="0" r="0" b="0"/>
              <a:pathLst>
                <a:path h="56936">
                  <a:moveTo>
                    <a:pt x="0" y="56936"/>
                  </a:moveTo>
                  <a:lnTo>
                    <a:pt x="0" y="0"/>
                  </a:lnTo>
                </a:path>
              </a:pathLst>
            </a:custGeom>
            <a:ln w="7143" cap="flat">
              <a:solidFill>
                <a:srgbClr val="000000">
                  <a:alpha val="100000"/>
                </a:srgbClr>
              </a:solidFill>
              <a:prstDash val="solid"/>
              <a:round/>
            </a:ln>
          </p:spPr>
          <p:txBody>
            <a:bodyPr/>
            <a:lstStyle/>
            <a:p>
              <a:endParaRPr/>
            </a:p>
          </p:txBody>
        </p:sp>
        <p:sp>
          <p:nvSpPr>
            <p:cNvPr id="73" name="pl69">
              <a:extLst>
                <a:ext uri="{FF2B5EF4-FFF2-40B4-BE49-F238E27FC236}">
                  <a16:creationId xmlns:a16="http://schemas.microsoft.com/office/drawing/2014/main" id="{2944367D-1221-D326-5AC7-2907535A3ADC}"/>
                </a:ext>
              </a:extLst>
            </p:cNvPr>
            <p:cNvSpPr/>
            <p:nvPr/>
          </p:nvSpPr>
          <p:spPr>
            <a:xfrm>
              <a:off x="3346409" y="4618799"/>
              <a:ext cx="0" cy="56936"/>
            </a:xfrm>
            <a:custGeom>
              <a:avLst/>
              <a:gdLst/>
              <a:ahLst/>
              <a:cxnLst/>
              <a:rect l="0" t="0" r="0" b="0"/>
              <a:pathLst>
                <a:path h="56936">
                  <a:moveTo>
                    <a:pt x="0" y="56936"/>
                  </a:moveTo>
                  <a:lnTo>
                    <a:pt x="0" y="0"/>
                  </a:lnTo>
                </a:path>
              </a:pathLst>
            </a:custGeom>
            <a:ln w="7143" cap="flat">
              <a:solidFill>
                <a:srgbClr val="000000">
                  <a:alpha val="100000"/>
                </a:srgbClr>
              </a:solidFill>
              <a:prstDash val="solid"/>
              <a:round/>
            </a:ln>
          </p:spPr>
          <p:txBody>
            <a:bodyPr/>
            <a:lstStyle/>
            <a:p>
              <a:endParaRPr/>
            </a:p>
          </p:txBody>
        </p:sp>
        <p:sp>
          <p:nvSpPr>
            <p:cNvPr id="74" name="pl70">
              <a:extLst>
                <a:ext uri="{FF2B5EF4-FFF2-40B4-BE49-F238E27FC236}">
                  <a16:creationId xmlns:a16="http://schemas.microsoft.com/office/drawing/2014/main" id="{7C3F3882-6BB3-42D9-F8BD-19E54821DB6A}"/>
                </a:ext>
              </a:extLst>
            </p:cNvPr>
            <p:cNvSpPr/>
            <p:nvPr/>
          </p:nvSpPr>
          <p:spPr>
            <a:xfrm>
              <a:off x="5452108" y="4618799"/>
              <a:ext cx="0" cy="56936"/>
            </a:xfrm>
            <a:custGeom>
              <a:avLst/>
              <a:gdLst/>
              <a:ahLst/>
              <a:cxnLst/>
              <a:rect l="0" t="0" r="0" b="0"/>
              <a:pathLst>
                <a:path h="56936">
                  <a:moveTo>
                    <a:pt x="0" y="56936"/>
                  </a:moveTo>
                  <a:lnTo>
                    <a:pt x="0" y="0"/>
                  </a:lnTo>
                </a:path>
              </a:pathLst>
            </a:custGeom>
            <a:ln w="7143" cap="flat">
              <a:solidFill>
                <a:srgbClr val="000000">
                  <a:alpha val="100000"/>
                </a:srgbClr>
              </a:solidFill>
              <a:prstDash val="solid"/>
              <a:round/>
            </a:ln>
          </p:spPr>
          <p:txBody>
            <a:bodyPr/>
            <a:lstStyle/>
            <a:p>
              <a:endParaRPr/>
            </a:p>
          </p:txBody>
        </p:sp>
        <p:sp>
          <p:nvSpPr>
            <p:cNvPr id="75" name="pl71">
              <a:extLst>
                <a:ext uri="{FF2B5EF4-FFF2-40B4-BE49-F238E27FC236}">
                  <a16:creationId xmlns:a16="http://schemas.microsoft.com/office/drawing/2014/main" id="{EFF8DEDE-8193-3731-BA09-97A0D690880E}"/>
                </a:ext>
              </a:extLst>
            </p:cNvPr>
            <p:cNvSpPr/>
            <p:nvPr/>
          </p:nvSpPr>
          <p:spPr>
            <a:xfrm>
              <a:off x="7557807" y="4618799"/>
              <a:ext cx="0" cy="56936"/>
            </a:xfrm>
            <a:custGeom>
              <a:avLst/>
              <a:gdLst/>
              <a:ahLst/>
              <a:cxnLst/>
              <a:rect l="0" t="0" r="0" b="0"/>
              <a:pathLst>
                <a:path h="56936">
                  <a:moveTo>
                    <a:pt x="0" y="56936"/>
                  </a:moveTo>
                  <a:lnTo>
                    <a:pt x="0" y="0"/>
                  </a:lnTo>
                </a:path>
              </a:pathLst>
            </a:custGeom>
            <a:ln w="7143" cap="flat">
              <a:solidFill>
                <a:srgbClr val="000000">
                  <a:alpha val="100000"/>
                </a:srgbClr>
              </a:solidFill>
              <a:prstDash val="solid"/>
              <a:round/>
            </a:ln>
          </p:spPr>
          <p:txBody>
            <a:bodyPr/>
            <a:lstStyle/>
            <a:p>
              <a:endParaRPr/>
            </a:p>
          </p:txBody>
        </p:sp>
        <p:sp>
          <p:nvSpPr>
            <p:cNvPr id="76" name="tx72">
              <a:extLst>
                <a:ext uri="{FF2B5EF4-FFF2-40B4-BE49-F238E27FC236}">
                  <a16:creationId xmlns:a16="http://schemas.microsoft.com/office/drawing/2014/main" id="{3BA97B87-7AE0-EBDC-1125-96C8A9B4DDD0}"/>
                </a:ext>
              </a:extLst>
            </p:cNvPr>
            <p:cNvSpPr/>
            <p:nvPr/>
          </p:nvSpPr>
          <p:spPr>
            <a:xfrm>
              <a:off x="1113573" y="4682664"/>
              <a:ext cx="254272" cy="202257"/>
            </a:xfrm>
            <a:prstGeom prst="rect">
              <a:avLst/>
            </a:prstGeom>
            <a:noFill/>
          </p:spPr>
          <p:txBody>
            <a:bodyPr wrap="none" lIns="0" tIns="0" rIns="0" bIns="0" anchor="ctr" anchorCtr="1"/>
            <a:lstStyle/>
            <a:p>
              <a:pPr marL="0" marR="0" indent="0" algn="l">
                <a:lnSpc>
                  <a:spcPts val="1800"/>
                </a:lnSpc>
                <a:spcBef>
                  <a:spcPts val="0"/>
                </a:spcBef>
                <a:spcAft>
                  <a:spcPts val="0"/>
                </a:spcAft>
              </a:pPr>
              <a:r>
                <a:rPr sz="1600" dirty="0">
                  <a:solidFill>
                    <a:srgbClr val="000000">
                      <a:alpha val="100000"/>
                    </a:srgbClr>
                  </a:solidFill>
                  <a:cs typeface="Arial"/>
                </a:rPr>
                <a:t>$0</a:t>
              </a:r>
            </a:p>
          </p:txBody>
        </p:sp>
        <p:sp>
          <p:nvSpPr>
            <p:cNvPr id="77" name="tx73">
              <a:extLst>
                <a:ext uri="{FF2B5EF4-FFF2-40B4-BE49-F238E27FC236}">
                  <a16:creationId xmlns:a16="http://schemas.microsoft.com/office/drawing/2014/main" id="{CF468346-218F-7CFB-EC6C-F8D21B24CCEB}"/>
                </a:ext>
              </a:extLst>
            </p:cNvPr>
            <p:cNvSpPr/>
            <p:nvPr/>
          </p:nvSpPr>
          <p:spPr>
            <a:xfrm>
              <a:off x="2039286" y="4682664"/>
              <a:ext cx="508545" cy="202257"/>
            </a:xfrm>
            <a:prstGeom prst="rect">
              <a:avLst/>
            </a:prstGeom>
            <a:noFill/>
          </p:spPr>
          <p:txBody>
            <a:bodyPr wrap="none" lIns="0" tIns="0" rIns="0" bIns="0" anchor="ctr" anchorCtr="1"/>
            <a:lstStyle/>
            <a:p>
              <a:pPr marL="0" marR="0" indent="0" algn="l">
                <a:lnSpc>
                  <a:spcPts val="1800"/>
                </a:lnSpc>
                <a:spcBef>
                  <a:spcPts val="0"/>
                </a:spcBef>
                <a:spcAft>
                  <a:spcPts val="0"/>
                </a:spcAft>
              </a:pPr>
              <a:r>
                <a:rPr sz="1600" dirty="0">
                  <a:solidFill>
                    <a:srgbClr val="000000">
                      <a:alpha val="100000"/>
                    </a:srgbClr>
                  </a:solidFill>
                  <a:cs typeface="Arial"/>
                </a:rPr>
                <a:t>$500</a:t>
              </a:r>
            </a:p>
          </p:txBody>
        </p:sp>
        <p:sp>
          <p:nvSpPr>
            <p:cNvPr id="78" name="tx74">
              <a:extLst>
                <a:ext uri="{FF2B5EF4-FFF2-40B4-BE49-F238E27FC236}">
                  <a16:creationId xmlns:a16="http://schemas.microsoft.com/office/drawing/2014/main" id="{62163DEF-82FB-0A8F-3F31-D603AD6530DB}"/>
                </a:ext>
              </a:extLst>
            </p:cNvPr>
            <p:cNvSpPr/>
            <p:nvPr/>
          </p:nvSpPr>
          <p:spPr>
            <a:xfrm>
              <a:off x="2996811" y="4673846"/>
              <a:ext cx="699194" cy="211075"/>
            </a:xfrm>
            <a:prstGeom prst="rect">
              <a:avLst/>
            </a:prstGeom>
            <a:noFill/>
          </p:spPr>
          <p:txBody>
            <a:bodyPr wrap="none" lIns="0" tIns="0" rIns="0" bIns="0" anchor="ctr" anchorCtr="1"/>
            <a:lstStyle/>
            <a:p>
              <a:pPr marL="0" marR="0" indent="0" algn="l">
                <a:lnSpc>
                  <a:spcPts val="1800"/>
                </a:lnSpc>
                <a:spcBef>
                  <a:spcPts val="0"/>
                </a:spcBef>
                <a:spcAft>
                  <a:spcPts val="0"/>
                </a:spcAft>
              </a:pPr>
              <a:r>
                <a:rPr sz="1600" dirty="0">
                  <a:solidFill>
                    <a:srgbClr val="000000">
                      <a:alpha val="100000"/>
                    </a:srgbClr>
                  </a:solidFill>
                  <a:cs typeface="Arial"/>
                </a:rPr>
                <a:t>$1,000</a:t>
              </a:r>
            </a:p>
          </p:txBody>
        </p:sp>
        <p:sp>
          <p:nvSpPr>
            <p:cNvPr id="79" name="tx75">
              <a:extLst>
                <a:ext uri="{FF2B5EF4-FFF2-40B4-BE49-F238E27FC236}">
                  <a16:creationId xmlns:a16="http://schemas.microsoft.com/office/drawing/2014/main" id="{60FAD60E-D11F-F77C-B246-A29768F57F3D}"/>
                </a:ext>
              </a:extLst>
            </p:cNvPr>
            <p:cNvSpPr/>
            <p:nvPr/>
          </p:nvSpPr>
          <p:spPr>
            <a:xfrm>
              <a:off x="5102511" y="4673846"/>
              <a:ext cx="699194" cy="211075"/>
            </a:xfrm>
            <a:prstGeom prst="rect">
              <a:avLst/>
            </a:prstGeom>
            <a:noFill/>
          </p:spPr>
          <p:txBody>
            <a:bodyPr wrap="none" lIns="0" tIns="0" rIns="0" bIns="0" anchor="ctr" anchorCtr="1"/>
            <a:lstStyle/>
            <a:p>
              <a:pPr marL="0" marR="0" indent="0" algn="l">
                <a:lnSpc>
                  <a:spcPts val="1800"/>
                </a:lnSpc>
                <a:spcBef>
                  <a:spcPts val="0"/>
                </a:spcBef>
                <a:spcAft>
                  <a:spcPts val="0"/>
                </a:spcAft>
              </a:pPr>
              <a:r>
                <a:rPr sz="1600" dirty="0">
                  <a:solidFill>
                    <a:srgbClr val="000000">
                      <a:alpha val="100000"/>
                    </a:srgbClr>
                  </a:solidFill>
                  <a:cs typeface="Arial"/>
                </a:rPr>
                <a:t>$2,000</a:t>
              </a:r>
            </a:p>
          </p:txBody>
        </p:sp>
        <p:sp>
          <p:nvSpPr>
            <p:cNvPr id="80" name="tx76">
              <a:extLst>
                <a:ext uri="{FF2B5EF4-FFF2-40B4-BE49-F238E27FC236}">
                  <a16:creationId xmlns:a16="http://schemas.microsoft.com/office/drawing/2014/main" id="{AA364834-CBE5-EB52-11F2-6A95D0444682}"/>
                </a:ext>
              </a:extLst>
            </p:cNvPr>
            <p:cNvSpPr/>
            <p:nvPr/>
          </p:nvSpPr>
          <p:spPr>
            <a:xfrm>
              <a:off x="7208210" y="4673846"/>
              <a:ext cx="699194" cy="211075"/>
            </a:xfrm>
            <a:prstGeom prst="rect">
              <a:avLst/>
            </a:prstGeom>
            <a:noFill/>
          </p:spPr>
          <p:txBody>
            <a:bodyPr wrap="none" lIns="0" tIns="0" rIns="0" bIns="0" anchor="ctr" anchorCtr="1"/>
            <a:lstStyle/>
            <a:p>
              <a:pPr marL="0" marR="0" indent="0" algn="l">
                <a:lnSpc>
                  <a:spcPts val="1800"/>
                </a:lnSpc>
                <a:spcBef>
                  <a:spcPts val="0"/>
                </a:spcBef>
                <a:spcAft>
                  <a:spcPts val="0"/>
                </a:spcAft>
              </a:pPr>
              <a:r>
                <a:rPr sz="1600" dirty="0">
                  <a:solidFill>
                    <a:srgbClr val="000000">
                      <a:alpha val="100000"/>
                    </a:srgbClr>
                  </a:solidFill>
                  <a:cs typeface="Arial"/>
                </a:rPr>
                <a:t>$3,000</a:t>
              </a:r>
            </a:p>
          </p:txBody>
        </p:sp>
        <p:sp>
          <p:nvSpPr>
            <p:cNvPr id="81" name="tx77">
              <a:extLst>
                <a:ext uri="{FF2B5EF4-FFF2-40B4-BE49-F238E27FC236}">
                  <a16:creationId xmlns:a16="http://schemas.microsoft.com/office/drawing/2014/main" id="{848E0C6C-8EF7-E81B-A872-07D2C8346B82}"/>
                </a:ext>
              </a:extLst>
            </p:cNvPr>
            <p:cNvSpPr/>
            <p:nvPr/>
          </p:nvSpPr>
          <p:spPr>
            <a:xfrm>
              <a:off x="701023" y="2178401"/>
              <a:ext cx="127136" cy="167096"/>
            </a:xfrm>
            <a:prstGeom prst="rect">
              <a:avLst/>
            </a:prstGeom>
            <a:noFill/>
          </p:spPr>
          <p:txBody>
            <a:bodyPr wrap="none" lIns="0" tIns="0" rIns="0" bIns="0" anchor="ctr" anchorCtr="1"/>
            <a:lstStyle/>
            <a:p>
              <a:pPr marL="0" marR="0" indent="0" algn="l">
                <a:lnSpc>
                  <a:spcPts val="1800"/>
                </a:lnSpc>
                <a:spcBef>
                  <a:spcPts val="0"/>
                </a:spcBef>
                <a:spcAft>
                  <a:spcPts val="0"/>
                </a:spcAft>
              </a:pPr>
              <a:r>
                <a:rPr sz="1800">
                  <a:solidFill>
                    <a:srgbClr val="000000">
                      <a:alpha val="100000"/>
                    </a:srgbClr>
                  </a:solidFill>
                  <a:cs typeface="Arial"/>
                </a:rPr>
                <a:t>0</a:t>
              </a:r>
            </a:p>
          </p:txBody>
        </p:sp>
        <p:sp>
          <p:nvSpPr>
            <p:cNvPr id="82" name="tx78">
              <a:extLst>
                <a:ext uri="{FF2B5EF4-FFF2-40B4-BE49-F238E27FC236}">
                  <a16:creationId xmlns:a16="http://schemas.microsoft.com/office/drawing/2014/main" id="{20CF6CC0-5F21-556C-6956-006B60CF74D4}"/>
                </a:ext>
              </a:extLst>
            </p:cNvPr>
            <p:cNvSpPr/>
            <p:nvPr/>
          </p:nvSpPr>
          <p:spPr>
            <a:xfrm>
              <a:off x="-130409" y="1736683"/>
              <a:ext cx="826330" cy="196676"/>
            </a:xfrm>
            <a:prstGeom prst="rect">
              <a:avLst/>
            </a:prstGeom>
            <a:noFill/>
          </p:spPr>
          <p:txBody>
            <a:bodyPr wrap="none" lIns="0" tIns="0" rIns="0" bIns="0" anchor="ctr" anchorCtr="1"/>
            <a:lstStyle/>
            <a:p>
              <a:pPr marL="0" marR="0" indent="0" algn="l">
                <a:lnSpc>
                  <a:spcPts val="1800"/>
                </a:lnSpc>
                <a:spcBef>
                  <a:spcPts val="0"/>
                </a:spcBef>
                <a:spcAft>
                  <a:spcPts val="0"/>
                </a:spcAft>
              </a:pPr>
              <a:r>
                <a:rPr sz="1800">
                  <a:solidFill>
                    <a:srgbClr val="000000">
                      <a:alpha val="100000"/>
                    </a:srgbClr>
                  </a:solidFill>
                  <a:cs typeface="Arial"/>
                </a:rPr>
                <a:t>200,000</a:t>
              </a:r>
            </a:p>
          </p:txBody>
        </p:sp>
        <p:sp>
          <p:nvSpPr>
            <p:cNvPr id="83" name="tx79">
              <a:extLst>
                <a:ext uri="{FF2B5EF4-FFF2-40B4-BE49-F238E27FC236}">
                  <a16:creationId xmlns:a16="http://schemas.microsoft.com/office/drawing/2014/main" id="{6C0DC6AC-1503-693F-E2C5-71B1993F384B}"/>
                </a:ext>
              </a:extLst>
            </p:cNvPr>
            <p:cNvSpPr/>
            <p:nvPr/>
          </p:nvSpPr>
          <p:spPr>
            <a:xfrm>
              <a:off x="-130409" y="1304667"/>
              <a:ext cx="826330" cy="196676"/>
            </a:xfrm>
            <a:prstGeom prst="rect">
              <a:avLst/>
            </a:prstGeom>
            <a:noFill/>
          </p:spPr>
          <p:txBody>
            <a:bodyPr wrap="none" lIns="0" tIns="0" rIns="0" bIns="0" anchor="ctr" anchorCtr="1"/>
            <a:lstStyle/>
            <a:p>
              <a:pPr marL="0" marR="0" indent="0" algn="l">
                <a:lnSpc>
                  <a:spcPts val="1800"/>
                </a:lnSpc>
                <a:spcBef>
                  <a:spcPts val="0"/>
                </a:spcBef>
                <a:spcAft>
                  <a:spcPts val="0"/>
                </a:spcAft>
              </a:pPr>
              <a:r>
                <a:rPr sz="1800">
                  <a:solidFill>
                    <a:srgbClr val="000000">
                      <a:alpha val="100000"/>
                    </a:srgbClr>
                  </a:solidFill>
                  <a:cs typeface="Arial"/>
                </a:rPr>
                <a:t>400,000</a:t>
              </a:r>
            </a:p>
          </p:txBody>
        </p:sp>
        <p:sp>
          <p:nvSpPr>
            <p:cNvPr id="84" name="tx80">
              <a:extLst>
                <a:ext uri="{FF2B5EF4-FFF2-40B4-BE49-F238E27FC236}">
                  <a16:creationId xmlns:a16="http://schemas.microsoft.com/office/drawing/2014/main" id="{0F0327B9-B855-6AA3-A720-9F9997168C9A}"/>
                </a:ext>
              </a:extLst>
            </p:cNvPr>
            <p:cNvSpPr/>
            <p:nvPr/>
          </p:nvSpPr>
          <p:spPr>
            <a:xfrm>
              <a:off x="-130409" y="872650"/>
              <a:ext cx="826330" cy="196676"/>
            </a:xfrm>
            <a:prstGeom prst="rect">
              <a:avLst/>
            </a:prstGeom>
            <a:noFill/>
          </p:spPr>
          <p:txBody>
            <a:bodyPr wrap="none" lIns="0" tIns="0" rIns="0" bIns="0" anchor="ctr" anchorCtr="1"/>
            <a:lstStyle/>
            <a:p>
              <a:pPr marL="0" marR="0" indent="0" algn="l">
                <a:lnSpc>
                  <a:spcPts val="1800"/>
                </a:lnSpc>
                <a:spcBef>
                  <a:spcPts val="0"/>
                </a:spcBef>
                <a:spcAft>
                  <a:spcPts val="0"/>
                </a:spcAft>
              </a:pPr>
              <a:r>
                <a:rPr sz="1800" dirty="0">
                  <a:solidFill>
                    <a:srgbClr val="000000">
                      <a:alpha val="100000"/>
                    </a:srgbClr>
                  </a:solidFill>
                  <a:cs typeface="Arial"/>
                </a:rPr>
                <a:t>600,000</a:t>
              </a:r>
            </a:p>
          </p:txBody>
        </p:sp>
        <p:sp>
          <p:nvSpPr>
            <p:cNvPr id="85" name="tx81">
              <a:extLst>
                <a:ext uri="{FF2B5EF4-FFF2-40B4-BE49-F238E27FC236}">
                  <a16:creationId xmlns:a16="http://schemas.microsoft.com/office/drawing/2014/main" id="{66918AE0-DD3A-4F1C-7900-CDDDBCB4B7B0}"/>
                </a:ext>
              </a:extLst>
            </p:cNvPr>
            <p:cNvSpPr/>
            <p:nvPr/>
          </p:nvSpPr>
          <p:spPr>
            <a:xfrm>
              <a:off x="-130409" y="440634"/>
              <a:ext cx="826330" cy="196676"/>
            </a:xfrm>
            <a:prstGeom prst="rect">
              <a:avLst/>
            </a:prstGeom>
            <a:noFill/>
          </p:spPr>
          <p:txBody>
            <a:bodyPr wrap="none" lIns="0" tIns="0" rIns="0" bIns="0" anchor="ctr" anchorCtr="1"/>
            <a:lstStyle/>
            <a:p>
              <a:pPr marL="0" marR="0" indent="0" algn="l">
                <a:lnSpc>
                  <a:spcPts val="1800"/>
                </a:lnSpc>
                <a:spcBef>
                  <a:spcPts val="0"/>
                </a:spcBef>
                <a:spcAft>
                  <a:spcPts val="0"/>
                </a:spcAft>
              </a:pPr>
              <a:r>
                <a:rPr sz="1800" dirty="0">
                  <a:solidFill>
                    <a:srgbClr val="000000">
                      <a:alpha val="100000"/>
                    </a:srgbClr>
                  </a:solidFill>
                  <a:cs typeface="Arial"/>
                </a:rPr>
                <a:t>800,000</a:t>
              </a:r>
            </a:p>
          </p:txBody>
        </p:sp>
        <p:sp>
          <p:nvSpPr>
            <p:cNvPr id="86" name="tx82">
              <a:extLst>
                <a:ext uri="{FF2B5EF4-FFF2-40B4-BE49-F238E27FC236}">
                  <a16:creationId xmlns:a16="http://schemas.microsoft.com/office/drawing/2014/main" id="{53F06ACA-1696-41B8-75A1-E9FBDDCF552C}"/>
                </a:ext>
              </a:extLst>
            </p:cNvPr>
            <p:cNvSpPr/>
            <p:nvPr/>
          </p:nvSpPr>
          <p:spPr>
            <a:xfrm>
              <a:off x="701023" y="4533520"/>
              <a:ext cx="127136" cy="167096"/>
            </a:xfrm>
            <a:prstGeom prst="rect">
              <a:avLst/>
            </a:prstGeom>
            <a:noFill/>
          </p:spPr>
          <p:txBody>
            <a:bodyPr wrap="none" lIns="0" tIns="0" rIns="0" bIns="0" anchor="ctr" anchorCtr="1"/>
            <a:lstStyle/>
            <a:p>
              <a:pPr marL="0" marR="0" indent="0" algn="l">
                <a:lnSpc>
                  <a:spcPts val="1800"/>
                </a:lnSpc>
                <a:spcBef>
                  <a:spcPts val="0"/>
                </a:spcBef>
                <a:spcAft>
                  <a:spcPts val="0"/>
                </a:spcAft>
              </a:pPr>
              <a:r>
                <a:rPr sz="1800">
                  <a:solidFill>
                    <a:srgbClr val="000000">
                      <a:alpha val="100000"/>
                    </a:srgbClr>
                  </a:solidFill>
                  <a:cs typeface="Arial"/>
                </a:rPr>
                <a:t>0</a:t>
              </a:r>
            </a:p>
          </p:txBody>
        </p:sp>
        <p:sp>
          <p:nvSpPr>
            <p:cNvPr id="87" name="tx83">
              <a:extLst>
                <a:ext uri="{FF2B5EF4-FFF2-40B4-BE49-F238E27FC236}">
                  <a16:creationId xmlns:a16="http://schemas.microsoft.com/office/drawing/2014/main" id="{FB4DBDD5-784B-7C53-BA91-FE6A06591964}"/>
                </a:ext>
              </a:extLst>
            </p:cNvPr>
            <p:cNvSpPr/>
            <p:nvPr/>
          </p:nvSpPr>
          <p:spPr>
            <a:xfrm>
              <a:off x="-130409" y="4091803"/>
              <a:ext cx="826330" cy="196676"/>
            </a:xfrm>
            <a:prstGeom prst="rect">
              <a:avLst/>
            </a:prstGeom>
            <a:noFill/>
          </p:spPr>
          <p:txBody>
            <a:bodyPr wrap="none" lIns="0" tIns="0" rIns="0" bIns="0" anchor="ctr" anchorCtr="1"/>
            <a:lstStyle/>
            <a:p>
              <a:pPr marL="0" marR="0" indent="0" algn="l">
                <a:lnSpc>
                  <a:spcPts val="1800"/>
                </a:lnSpc>
                <a:spcBef>
                  <a:spcPts val="0"/>
                </a:spcBef>
                <a:spcAft>
                  <a:spcPts val="0"/>
                </a:spcAft>
              </a:pPr>
              <a:r>
                <a:rPr sz="1800">
                  <a:solidFill>
                    <a:srgbClr val="000000">
                      <a:alpha val="100000"/>
                    </a:srgbClr>
                  </a:solidFill>
                  <a:cs typeface="Arial"/>
                </a:rPr>
                <a:t>200,000</a:t>
              </a:r>
            </a:p>
          </p:txBody>
        </p:sp>
        <p:sp>
          <p:nvSpPr>
            <p:cNvPr id="88" name="tx84">
              <a:extLst>
                <a:ext uri="{FF2B5EF4-FFF2-40B4-BE49-F238E27FC236}">
                  <a16:creationId xmlns:a16="http://schemas.microsoft.com/office/drawing/2014/main" id="{796E1F98-FB9D-2041-6333-BBAC591E3E6D}"/>
                </a:ext>
              </a:extLst>
            </p:cNvPr>
            <p:cNvSpPr/>
            <p:nvPr/>
          </p:nvSpPr>
          <p:spPr>
            <a:xfrm>
              <a:off x="-130409" y="3659786"/>
              <a:ext cx="826330" cy="196676"/>
            </a:xfrm>
            <a:prstGeom prst="rect">
              <a:avLst/>
            </a:prstGeom>
            <a:noFill/>
          </p:spPr>
          <p:txBody>
            <a:bodyPr wrap="none" lIns="0" tIns="0" rIns="0" bIns="0" anchor="ctr" anchorCtr="1"/>
            <a:lstStyle/>
            <a:p>
              <a:pPr marL="0" marR="0" indent="0" algn="l">
                <a:lnSpc>
                  <a:spcPts val="1800"/>
                </a:lnSpc>
                <a:spcBef>
                  <a:spcPts val="0"/>
                </a:spcBef>
                <a:spcAft>
                  <a:spcPts val="0"/>
                </a:spcAft>
              </a:pPr>
              <a:r>
                <a:rPr sz="1800">
                  <a:solidFill>
                    <a:srgbClr val="000000">
                      <a:alpha val="100000"/>
                    </a:srgbClr>
                  </a:solidFill>
                  <a:cs typeface="Arial"/>
                </a:rPr>
                <a:t>400,000</a:t>
              </a:r>
            </a:p>
          </p:txBody>
        </p:sp>
        <p:sp>
          <p:nvSpPr>
            <p:cNvPr id="89" name="tx85">
              <a:extLst>
                <a:ext uri="{FF2B5EF4-FFF2-40B4-BE49-F238E27FC236}">
                  <a16:creationId xmlns:a16="http://schemas.microsoft.com/office/drawing/2014/main" id="{B9E431C0-DCD1-898E-A67D-07C85E0B8D54}"/>
                </a:ext>
              </a:extLst>
            </p:cNvPr>
            <p:cNvSpPr/>
            <p:nvPr/>
          </p:nvSpPr>
          <p:spPr>
            <a:xfrm>
              <a:off x="-130409" y="3227770"/>
              <a:ext cx="826330" cy="196676"/>
            </a:xfrm>
            <a:prstGeom prst="rect">
              <a:avLst/>
            </a:prstGeom>
            <a:noFill/>
          </p:spPr>
          <p:txBody>
            <a:bodyPr wrap="none" lIns="0" tIns="0" rIns="0" bIns="0" anchor="ctr" anchorCtr="1"/>
            <a:lstStyle/>
            <a:p>
              <a:pPr marL="0" marR="0" indent="0" algn="l">
                <a:lnSpc>
                  <a:spcPts val="1800"/>
                </a:lnSpc>
                <a:spcBef>
                  <a:spcPts val="0"/>
                </a:spcBef>
                <a:spcAft>
                  <a:spcPts val="0"/>
                </a:spcAft>
              </a:pPr>
              <a:r>
                <a:rPr sz="1800">
                  <a:solidFill>
                    <a:srgbClr val="000000">
                      <a:alpha val="100000"/>
                    </a:srgbClr>
                  </a:solidFill>
                  <a:cs typeface="Arial"/>
                </a:rPr>
                <a:t>600,000</a:t>
              </a:r>
            </a:p>
          </p:txBody>
        </p:sp>
        <p:sp>
          <p:nvSpPr>
            <p:cNvPr id="90" name="tx86">
              <a:extLst>
                <a:ext uri="{FF2B5EF4-FFF2-40B4-BE49-F238E27FC236}">
                  <a16:creationId xmlns:a16="http://schemas.microsoft.com/office/drawing/2014/main" id="{0FB6168D-ABFF-996E-F305-AB91B47FC351}"/>
                </a:ext>
              </a:extLst>
            </p:cNvPr>
            <p:cNvSpPr/>
            <p:nvPr/>
          </p:nvSpPr>
          <p:spPr>
            <a:xfrm>
              <a:off x="-130409" y="2795754"/>
              <a:ext cx="826330" cy="196676"/>
            </a:xfrm>
            <a:prstGeom prst="rect">
              <a:avLst/>
            </a:prstGeom>
            <a:noFill/>
          </p:spPr>
          <p:txBody>
            <a:bodyPr wrap="none" lIns="0" tIns="0" rIns="0" bIns="0" anchor="ctr" anchorCtr="1"/>
            <a:lstStyle/>
            <a:p>
              <a:pPr marL="0" marR="0" indent="0" algn="l">
                <a:lnSpc>
                  <a:spcPts val="1800"/>
                </a:lnSpc>
                <a:spcBef>
                  <a:spcPts val="0"/>
                </a:spcBef>
                <a:spcAft>
                  <a:spcPts val="0"/>
                </a:spcAft>
              </a:pPr>
              <a:r>
                <a:rPr sz="1800" dirty="0">
                  <a:solidFill>
                    <a:srgbClr val="000000">
                      <a:alpha val="100000"/>
                    </a:srgbClr>
                  </a:solidFill>
                  <a:cs typeface="Arial"/>
                </a:rPr>
                <a:t>800,000</a:t>
              </a:r>
            </a:p>
          </p:txBody>
        </p:sp>
      </p:grpSp>
      <p:sp>
        <p:nvSpPr>
          <p:cNvPr id="92" name="TextBox 91">
            <a:extLst>
              <a:ext uri="{FF2B5EF4-FFF2-40B4-BE49-F238E27FC236}">
                <a16:creationId xmlns:a16="http://schemas.microsoft.com/office/drawing/2014/main" id="{33198B10-13D8-36A3-64A7-816F2519BDD3}"/>
              </a:ext>
            </a:extLst>
          </p:cNvPr>
          <p:cNvSpPr txBox="1"/>
          <p:nvPr/>
        </p:nvSpPr>
        <p:spPr>
          <a:xfrm>
            <a:off x="5209109" y="1211921"/>
            <a:ext cx="6949438" cy="369332"/>
          </a:xfrm>
          <a:prstGeom prst="rect">
            <a:avLst/>
          </a:prstGeom>
          <a:noFill/>
        </p:spPr>
        <p:txBody>
          <a:bodyPr wrap="square">
            <a:spAutoFit/>
          </a:bodyPr>
          <a:lstStyle/>
          <a:p>
            <a:r>
              <a:rPr lang="en-AU" b="1" dirty="0"/>
              <a:t>The vast majority of gamblers spend less than $500 a month</a:t>
            </a:r>
          </a:p>
        </p:txBody>
      </p:sp>
      <p:sp>
        <p:nvSpPr>
          <p:cNvPr id="94" name="TextBox 93">
            <a:extLst>
              <a:ext uri="{FF2B5EF4-FFF2-40B4-BE49-F238E27FC236}">
                <a16:creationId xmlns:a16="http://schemas.microsoft.com/office/drawing/2014/main" id="{DE2762F5-A5B4-7CB4-81C2-C5AFB43D3AF0}"/>
              </a:ext>
            </a:extLst>
          </p:cNvPr>
          <p:cNvSpPr txBox="1"/>
          <p:nvPr/>
        </p:nvSpPr>
        <p:spPr>
          <a:xfrm>
            <a:off x="5209109" y="1526896"/>
            <a:ext cx="10241280" cy="307777"/>
          </a:xfrm>
          <a:prstGeom prst="rect">
            <a:avLst/>
          </a:prstGeom>
          <a:noFill/>
        </p:spPr>
        <p:txBody>
          <a:bodyPr wrap="square">
            <a:spAutoFit/>
          </a:bodyPr>
          <a:lstStyle/>
          <a:p>
            <a:r>
              <a:rPr lang="en-AU" sz="1400" dirty="0"/>
              <a:t>Number of people by reported monthly gambling spending, 2022</a:t>
            </a:r>
          </a:p>
        </p:txBody>
      </p:sp>
      <p:sp>
        <p:nvSpPr>
          <p:cNvPr id="95" name="TextBox 94">
            <a:extLst>
              <a:ext uri="{FF2B5EF4-FFF2-40B4-BE49-F238E27FC236}">
                <a16:creationId xmlns:a16="http://schemas.microsoft.com/office/drawing/2014/main" id="{D5EA5BD1-9726-2612-9022-32AAD61E9904}"/>
              </a:ext>
            </a:extLst>
          </p:cNvPr>
          <p:cNvSpPr txBox="1"/>
          <p:nvPr/>
        </p:nvSpPr>
        <p:spPr>
          <a:xfrm>
            <a:off x="4114803" y="6344704"/>
            <a:ext cx="8077196" cy="649620"/>
          </a:xfrm>
          <a:prstGeom prst="rect">
            <a:avLst/>
          </a:prstGeom>
        </p:spPr>
        <p:txBody>
          <a:bodyPr vert="horz" wrap="square" lIns="91440" tIns="45720" rIns="91440" bIns="45720" rtlCol="0" anchor="ctr">
            <a:normAutofit/>
          </a:bodyPr>
          <a:lstStyle/>
          <a:p>
            <a:pPr algn="l">
              <a:lnSpc>
                <a:spcPct val="120000"/>
              </a:lnSpc>
            </a:pPr>
            <a:r>
              <a:rPr lang="en-AU" sz="1000" dirty="0">
                <a:latin typeface="+mn-lt"/>
              </a:rPr>
              <a:t>Notes: Only people with non-zero spending are shown. </a:t>
            </a:r>
            <a:r>
              <a:rPr lang="en-AU" sz="1000" dirty="0"/>
              <a:t>Source: Melbourne Institute for Applied Economic and Social Research (2023).</a:t>
            </a:r>
          </a:p>
        </p:txBody>
      </p:sp>
    </p:spTree>
    <p:extLst>
      <p:ext uri="{BB962C8B-B14F-4D97-AF65-F5344CB8AC3E}">
        <p14:creationId xmlns:p14="http://schemas.microsoft.com/office/powerpoint/2010/main" val="34449486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A786A-F846-9093-A253-FAB48CA0F658}"/>
              </a:ext>
            </a:extLst>
          </p:cNvPr>
          <p:cNvSpPr>
            <a:spLocks noGrp="1"/>
          </p:cNvSpPr>
          <p:nvPr>
            <p:ph type="title"/>
          </p:nvPr>
        </p:nvSpPr>
        <p:spPr/>
        <p:txBody>
          <a:bodyPr/>
          <a:lstStyle/>
          <a:p>
            <a:r>
              <a:rPr lang="en-US" dirty="0"/>
              <a:t>The risk from legal gambling is bigger than the risk from illegal gambling</a:t>
            </a:r>
          </a:p>
        </p:txBody>
      </p:sp>
      <p:sp>
        <p:nvSpPr>
          <p:cNvPr id="10" name="Text Placeholder 2">
            <a:extLst>
              <a:ext uri="{FF2B5EF4-FFF2-40B4-BE49-F238E27FC236}">
                <a16:creationId xmlns:a16="http://schemas.microsoft.com/office/drawing/2014/main" id="{128BDD55-1764-0B66-855C-7C908B8D9DD5}"/>
              </a:ext>
            </a:extLst>
          </p:cNvPr>
          <p:cNvSpPr txBox="1">
            <a:spLocks/>
          </p:cNvSpPr>
          <p:nvPr/>
        </p:nvSpPr>
        <p:spPr>
          <a:xfrm>
            <a:off x="378478" y="1495711"/>
            <a:ext cx="11323191" cy="3067580"/>
          </a:xfrm>
          <a:prstGeom prst="rect">
            <a:avLst/>
          </a:prstGeom>
        </p:spPr>
        <p:txBody>
          <a:bodyPr vert="horz" lIns="91440" tIns="45720" rIns="91440" bIns="45720" numCol="3" rtlCol="0">
            <a:noAutofit/>
          </a:bodyPr>
          <a:lstStyle>
            <a:lvl1pPr marL="0" indent="0" algn="l" defTabSz="914400" rtl="0" eaLnBrk="1" latinLnBrk="0" hangingPunct="1">
              <a:lnSpc>
                <a:spcPct val="100000"/>
              </a:lnSpc>
              <a:spcBef>
                <a:spcPts val="1000"/>
              </a:spcBef>
              <a:buFont typeface="Arial" panose="020B0604020202020204" pitchFamily="34" charset="0"/>
              <a:buNone/>
              <a:defRPr sz="1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1"/>
              </a:buClr>
            </a:pPr>
            <a:r>
              <a:rPr lang="en-US" b="1" dirty="0"/>
              <a:t>Mass exodus to offshore providers very unlikely</a:t>
            </a:r>
          </a:p>
          <a:p>
            <a:pPr>
              <a:buClr>
                <a:schemeClr val="accent1"/>
              </a:buClr>
            </a:pPr>
            <a:endParaRPr lang="en-US" b="1" dirty="0"/>
          </a:p>
          <a:p>
            <a:pPr marL="285750" indent="-285750">
              <a:buClr>
                <a:schemeClr val="accent1"/>
              </a:buClr>
              <a:buFont typeface="Arial" panose="020B0604020202020204" pitchFamily="34" charset="0"/>
              <a:buChar char="•"/>
            </a:pPr>
            <a:r>
              <a:rPr lang="en-US" dirty="0"/>
              <a:t>Pre-commitment adds only small frictions</a:t>
            </a:r>
          </a:p>
          <a:p>
            <a:pPr marL="285750" indent="-285750">
              <a:buClr>
                <a:schemeClr val="accent1"/>
              </a:buClr>
              <a:buFont typeface="Arial" panose="020B0604020202020204" pitchFamily="34" charset="0"/>
              <a:buChar char="•"/>
            </a:pPr>
            <a:r>
              <a:rPr lang="en-US" dirty="0"/>
              <a:t>Most people’s spending unaffected by maximum limits</a:t>
            </a:r>
          </a:p>
          <a:p>
            <a:pPr marL="285750" indent="-285750">
              <a:buClr>
                <a:schemeClr val="accent1"/>
              </a:buClr>
              <a:buFont typeface="Arial" panose="020B0604020202020204" pitchFamily="34" charset="0"/>
              <a:buChar char="•"/>
            </a:pPr>
            <a:r>
              <a:rPr lang="en-US" dirty="0"/>
              <a:t>Legal websites still available</a:t>
            </a:r>
          </a:p>
          <a:p>
            <a:pPr marL="285750" indent="-285750">
              <a:buClr>
                <a:schemeClr val="accent1"/>
              </a:buClr>
              <a:buFont typeface="Arial" panose="020B0604020202020204" pitchFamily="34" charset="0"/>
              <a:buChar char="•"/>
            </a:pPr>
            <a:endParaRPr lang="en-US" dirty="0"/>
          </a:p>
          <a:p>
            <a:pPr marL="285750" indent="-285750">
              <a:buClr>
                <a:schemeClr val="accent1"/>
              </a:buClr>
              <a:buFont typeface="Arial" panose="020B0604020202020204" pitchFamily="34" charset="0"/>
              <a:buChar char="•"/>
            </a:pPr>
            <a:endParaRPr lang="en-US" dirty="0"/>
          </a:p>
          <a:p>
            <a:pPr>
              <a:buClr>
                <a:schemeClr val="accent1"/>
              </a:buClr>
            </a:pPr>
            <a:r>
              <a:rPr lang="en-US" b="1" dirty="0"/>
              <a:t>For heavy gamblers, legal websites not much safer</a:t>
            </a:r>
          </a:p>
          <a:p>
            <a:pPr marL="285750" indent="-285750">
              <a:buClr>
                <a:schemeClr val="accent1"/>
              </a:buClr>
              <a:buFont typeface="Arial" panose="020B0604020202020204" pitchFamily="34" charset="0"/>
              <a:buChar char="•"/>
            </a:pPr>
            <a:endParaRPr lang="en-US" dirty="0"/>
          </a:p>
          <a:p>
            <a:pPr marL="285750" indent="-285750">
              <a:buClr>
                <a:schemeClr val="accent1"/>
              </a:buClr>
              <a:buFont typeface="Arial" panose="020B0604020202020204" pitchFamily="34" charset="0"/>
              <a:buChar char="•"/>
            </a:pPr>
            <a:r>
              <a:rPr lang="en-US" dirty="0"/>
              <a:t>Some people in the grip of addiction may seek out unlicensed websites in a deliberate attempt to circumvent limits</a:t>
            </a:r>
          </a:p>
          <a:p>
            <a:pPr marL="285750" indent="-285750">
              <a:buClr>
                <a:schemeClr val="accent1"/>
              </a:buClr>
              <a:buFont typeface="Arial" panose="020B0604020202020204" pitchFamily="34" charset="0"/>
              <a:buChar char="•"/>
            </a:pPr>
            <a:r>
              <a:rPr lang="en-US" dirty="0"/>
              <a:t>But legal websites not much safer in this situation – current  consumer protection safeguards are weak</a:t>
            </a:r>
          </a:p>
          <a:p>
            <a:pPr>
              <a:buClr>
                <a:schemeClr val="accent1"/>
              </a:buClr>
            </a:pPr>
            <a:r>
              <a:rPr lang="en-US" b="1" dirty="0"/>
              <a:t>Better ways to target illegal gambling without compromising protection</a:t>
            </a:r>
          </a:p>
          <a:p>
            <a:pPr marL="285750" indent="-285750">
              <a:buClr>
                <a:schemeClr val="accent1"/>
              </a:buClr>
              <a:buFont typeface="Arial" panose="020B0604020202020204" pitchFamily="34" charset="0"/>
              <a:buChar char="•"/>
            </a:pPr>
            <a:r>
              <a:rPr lang="en-US" dirty="0"/>
              <a:t>Governments should focus on making legal platforms safer, blocking illegal platforms (including more tools for ACMA if needed), and ensuring that people suffering harm can access good support services</a:t>
            </a:r>
          </a:p>
          <a:p>
            <a:pPr>
              <a:buClr>
                <a:schemeClr val="accent1"/>
              </a:buClr>
            </a:pPr>
            <a:r>
              <a:rPr lang="en-US" dirty="0"/>
              <a:t> </a:t>
            </a:r>
          </a:p>
          <a:p>
            <a:pPr marL="285750" indent="-285750">
              <a:buClr>
                <a:schemeClr val="accent1"/>
              </a:buClr>
              <a:buFont typeface="Arial" panose="020B0604020202020204" pitchFamily="34" charset="0"/>
              <a:buChar char="•"/>
            </a:pPr>
            <a:endParaRPr lang="en-US" dirty="0"/>
          </a:p>
        </p:txBody>
      </p:sp>
    </p:spTree>
    <p:extLst>
      <p:ext uri="{BB962C8B-B14F-4D97-AF65-F5344CB8AC3E}">
        <p14:creationId xmlns:p14="http://schemas.microsoft.com/office/powerpoint/2010/main" val="36001839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23EC7-1497-9A92-6D62-E645BECEC29A}"/>
              </a:ext>
            </a:extLst>
          </p:cNvPr>
          <p:cNvSpPr>
            <a:spLocks noGrp="1"/>
          </p:cNvSpPr>
          <p:nvPr>
            <p:ph type="title"/>
          </p:nvPr>
        </p:nvSpPr>
        <p:spPr>
          <a:xfrm>
            <a:off x="385482" y="339329"/>
            <a:ext cx="9672918" cy="540145"/>
          </a:xfrm>
        </p:spPr>
        <p:txBody>
          <a:bodyPr/>
          <a:lstStyle/>
          <a:p>
            <a:r>
              <a:rPr lang="en-US" dirty="0"/>
              <a:t>Australia has an opportunity for multi-jurisdiction, multi-partisan reform to prevent gambling harm</a:t>
            </a:r>
          </a:p>
        </p:txBody>
      </p:sp>
      <p:sp>
        <p:nvSpPr>
          <p:cNvPr id="6" name="Content Placeholder 2">
            <a:extLst>
              <a:ext uri="{FF2B5EF4-FFF2-40B4-BE49-F238E27FC236}">
                <a16:creationId xmlns:a16="http://schemas.microsoft.com/office/drawing/2014/main" id="{A3F6A493-FE26-B4EB-DBB8-A1D7BFFF6859}"/>
              </a:ext>
            </a:extLst>
          </p:cNvPr>
          <p:cNvSpPr>
            <a:spLocks noGrp="1"/>
          </p:cNvSpPr>
          <p:nvPr>
            <p:ph idx="1"/>
          </p:nvPr>
        </p:nvSpPr>
        <p:spPr>
          <a:xfrm>
            <a:off x="6594417" y="2368826"/>
            <a:ext cx="5212101" cy="2120347"/>
          </a:xfrm>
        </p:spPr>
        <p:txBody>
          <a:bodyPr>
            <a:noAutofit/>
          </a:bodyPr>
          <a:lstStyle/>
          <a:p>
            <a:pPr marL="0" indent="0">
              <a:buNone/>
            </a:pPr>
            <a:r>
              <a:rPr lang="en-US" sz="1800" b="1" dirty="0"/>
              <a:t>Strength in numbers</a:t>
            </a:r>
            <a:r>
              <a:rPr lang="en-US" sz="1800" dirty="0"/>
              <a:t>: </a:t>
            </a:r>
          </a:p>
          <a:p>
            <a:r>
              <a:rPr lang="en-US" sz="1800" dirty="0"/>
              <a:t>Every jurisdiction has work to do</a:t>
            </a:r>
          </a:p>
          <a:p>
            <a:r>
              <a:rPr lang="en-US" sz="1800" dirty="0"/>
              <a:t>Coordinating reform across</a:t>
            </a:r>
            <a:br>
              <a:rPr lang="en-US" sz="1800" dirty="0"/>
            </a:br>
            <a:r>
              <a:rPr lang="en-US" sz="1800" dirty="0"/>
              <a:t>jurisdictions makes the changes simpler for Australians to navigate and strengthens governments to withstand vested interest pushback</a:t>
            </a:r>
          </a:p>
          <a:p>
            <a:r>
              <a:rPr lang="en-US" sz="1800" dirty="0"/>
              <a:t>A National Taskforce should implement this roadmap to prevent gambling harm</a:t>
            </a:r>
          </a:p>
        </p:txBody>
      </p:sp>
      <p:sp>
        <p:nvSpPr>
          <p:cNvPr id="7" name="Right Brace 6">
            <a:extLst>
              <a:ext uri="{FF2B5EF4-FFF2-40B4-BE49-F238E27FC236}">
                <a16:creationId xmlns:a16="http://schemas.microsoft.com/office/drawing/2014/main" id="{7C93B350-5744-E464-9583-A24BCE1B58B4}"/>
              </a:ext>
            </a:extLst>
          </p:cNvPr>
          <p:cNvSpPr/>
          <p:nvPr/>
        </p:nvSpPr>
        <p:spPr>
          <a:xfrm>
            <a:off x="5804452" y="1883884"/>
            <a:ext cx="387028" cy="4351663"/>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4" name="Picture 3">
            <a:extLst>
              <a:ext uri="{FF2B5EF4-FFF2-40B4-BE49-F238E27FC236}">
                <a16:creationId xmlns:a16="http://schemas.microsoft.com/office/drawing/2014/main" id="{C65C91E6-B615-BD09-CD88-A37BAEE14AE6}"/>
              </a:ext>
            </a:extLst>
          </p:cNvPr>
          <p:cNvPicPr>
            <a:picLocks noChangeAspect="1"/>
          </p:cNvPicPr>
          <p:nvPr/>
        </p:nvPicPr>
        <p:blipFill>
          <a:blip r:embed="rId2"/>
          <a:stretch>
            <a:fillRect/>
          </a:stretch>
        </p:blipFill>
        <p:spPr>
          <a:xfrm>
            <a:off x="525173" y="1418351"/>
            <a:ext cx="5279279" cy="5100320"/>
          </a:xfrm>
          <a:prstGeom prst="rect">
            <a:avLst/>
          </a:prstGeom>
        </p:spPr>
      </p:pic>
    </p:spTree>
    <p:extLst>
      <p:ext uri="{BB962C8B-B14F-4D97-AF65-F5344CB8AC3E}">
        <p14:creationId xmlns:p14="http://schemas.microsoft.com/office/powerpoint/2010/main" val="8708465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F6D48FA-9362-3292-77F7-4FAEDACD8C96}"/>
              </a:ext>
            </a:extLst>
          </p:cNvPr>
          <p:cNvSpPr>
            <a:spLocks noGrp="1"/>
          </p:cNvSpPr>
          <p:nvPr>
            <p:ph type="title"/>
          </p:nvPr>
        </p:nvSpPr>
        <p:spPr/>
        <p:txBody>
          <a:bodyPr/>
          <a:lstStyle/>
          <a:p>
            <a:r>
              <a:rPr lang="en-AU" dirty="0"/>
              <a:t>Australia leads the world in gambling losses</a:t>
            </a:r>
          </a:p>
        </p:txBody>
      </p:sp>
      <p:sp>
        <p:nvSpPr>
          <p:cNvPr id="9" name="Text Placeholder 8">
            <a:extLst>
              <a:ext uri="{FF2B5EF4-FFF2-40B4-BE49-F238E27FC236}">
                <a16:creationId xmlns:a16="http://schemas.microsoft.com/office/drawing/2014/main" id="{5E7D2BA1-6876-EFEF-2782-B5131D42F290}"/>
              </a:ext>
            </a:extLst>
          </p:cNvPr>
          <p:cNvSpPr>
            <a:spLocks noGrp="1"/>
          </p:cNvSpPr>
          <p:nvPr>
            <p:ph type="body" sz="quarter" idx="10"/>
          </p:nvPr>
        </p:nvSpPr>
        <p:spPr/>
        <p:txBody>
          <a:bodyPr>
            <a:normAutofit fontScale="92500" lnSpcReduction="10000"/>
          </a:bodyPr>
          <a:lstStyle/>
          <a:p>
            <a:r>
              <a:rPr lang="en-AU" dirty="0"/>
              <a:t>Gambling losses per adult in 2022, AUD</a:t>
            </a:r>
          </a:p>
        </p:txBody>
      </p:sp>
      <p:sp>
        <p:nvSpPr>
          <p:cNvPr id="10" name="Text Placeholder 9">
            <a:extLst>
              <a:ext uri="{FF2B5EF4-FFF2-40B4-BE49-F238E27FC236}">
                <a16:creationId xmlns:a16="http://schemas.microsoft.com/office/drawing/2014/main" id="{24F806A2-65A1-DD58-373D-DD7A70608E8C}"/>
              </a:ext>
            </a:extLst>
          </p:cNvPr>
          <p:cNvSpPr>
            <a:spLocks noGrp="1"/>
          </p:cNvSpPr>
          <p:nvPr>
            <p:ph type="body" sz="quarter" idx="11"/>
          </p:nvPr>
        </p:nvSpPr>
        <p:spPr/>
        <p:txBody>
          <a:bodyPr>
            <a:normAutofit/>
          </a:bodyPr>
          <a:lstStyle/>
          <a:p>
            <a:pPr marL="0" indent="0">
              <a:buNone/>
            </a:pPr>
            <a:r>
              <a:rPr lang="en-AU" dirty="0"/>
              <a:t>Source: H2 Gambling Capital.</a:t>
            </a:r>
          </a:p>
        </p:txBody>
      </p:sp>
      <p:sp>
        <p:nvSpPr>
          <p:cNvPr id="7" name="TextBox 6">
            <a:extLst>
              <a:ext uri="{FF2B5EF4-FFF2-40B4-BE49-F238E27FC236}">
                <a16:creationId xmlns:a16="http://schemas.microsoft.com/office/drawing/2014/main" id="{F481DAA8-6A7E-F701-80F2-587E6FBF58C7}"/>
              </a:ext>
            </a:extLst>
          </p:cNvPr>
          <p:cNvSpPr txBox="1"/>
          <p:nvPr/>
        </p:nvSpPr>
        <p:spPr>
          <a:xfrm>
            <a:off x="10239897" y="4928405"/>
            <a:ext cx="0" cy="0"/>
          </a:xfrm>
          <a:prstGeom prst="rect">
            <a:avLst/>
          </a:prstGeom>
        </p:spPr>
        <p:txBody>
          <a:bodyPr vert="horz" wrap="none" lIns="90105" tIns="45053" rIns="90105" bIns="45053" rtlCol="0" anchor="ctr">
            <a:normAutofit fontScale="25000" lnSpcReduction="20000"/>
          </a:bodyPr>
          <a:lstStyle/>
          <a:p>
            <a:pPr defTabSz="450489">
              <a:defRPr/>
            </a:pPr>
            <a:endParaRPr lang="en-AU" sz="1577" dirty="0">
              <a:solidFill>
                <a:srgbClr val="EF7900"/>
              </a:solidFill>
              <a:latin typeface="Avenir Next LT Pro"/>
            </a:endParaRPr>
          </a:p>
        </p:txBody>
      </p:sp>
      <p:sp>
        <p:nvSpPr>
          <p:cNvPr id="13" name="TextBox 12">
            <a:extLst>
              <a:ext uri="{FF2B5EF4-FFF2-40B4-BE49-F238E27FC236}">
                <a16:creationId xmlns:a16="http://schemas.microsoft.com/office/drawing/2014/main" id="{8DE79D38-356F-381C-0A75-33412D93C77D}"/>
              </a:ext>
            </a:extLst>
          </p:cNvPr>
          <p:cNvSpPr txBox="1"/>
          <p:nvPr/>
        </p:nvSpPr>
        <p:spPr>
          <a:xfrm>
            <a:off x="-75258" y="6381770"/>
            <a:ext cx="0" cy="0"/>
          </a:xfrm>
          <a:prstGeom prst="rect">
            <a:avLst/>
          </a:prstGeom>
        </p:spPr>
        <p:txBody>
          <a:bodyPr vert="horz" wrap="none" lIns="90105" tIns="45053" rIns="90105" bIns="45053" rtlCol="0" anchor="ctr">
            <a:normAutofit fontScale="25000" lnSpcReduction="20000"/>
          </a:bodyPr>
          <a:lstStyle/>
          <a:p>
            <a:pPr defTabSz="450489">
              <a:defRPr/>
            </a:pPr>
            <a:endParaRPr lang="en-US" sz="1577" dirty="0">
              <a:solidFill>
                <a:srgbClr val="EF7900"/>
              </a:solidFill>
              <a:latin typeface="Avenir Next LT Pro"/>
            </a:endParaRPr>
          </a:p>
        </p:txBody>
      </p:sp>
      <p:sp>
        <p:nvSpPr>
          <p:cNvPr id="3" name="TextBox 2">
            <a:extLst>
              <a:ext uri="{FF2B5EF4-FFF2-40B4-BE49-F238E27FC236}">
                <a16:creationId xmlns:a16="http://schemas.microsoft.com/office/drawing/2014/main" id="{2464CBDD-6D40-A444-DABC-8DDF88340F62}"/>
              </a:ext>
            </a:extLst>
          </p:cNvPr>
          <p:cNvSpPr txBox="1"/>
          <p:nvPr/>
        </p:nvSpPr>
        <p:spPr>
          <a:xfrm>
            <a:off x="6477345" y="1487691"/>
            <a:ext cx="0" cy="0"/>
          </a:xfrm>
          <a:prstGeom prst="rect">
            <a:avLst/>
          </a:prstGeom>
        </p:spPr>
        <p:txBody>
          <a:bodyPr vert="horz" wrap="none" lIns="90105" tIns="45053" rIns="90105" bIns="45053" rtlCol="0" anchor="ctr">
            <a:normAutofit fontScale="25000" lnSpcReduction="20000"/>
          </a:bodyPr>
          <a:lstStyle/>
          <a:p>
            <a:pPr defTabSz="450489">
              <a:defRPr/>
            </a:pPr>
            <a:endParaRPr lang="en-US" sz="1577" dirty="0">
              <a:solidFill>
                <a:srgbClr val="EF7900"/>
              </a:solidFill>
              <a:latin typeface="Avenir Next LT Pro"/>
            </a:endParaRPr>
          </a:p>
        </p:txBody>
      </p:sp>
      <p:graphicFrame>
        <p:nvGraphicFramePr>
          <p:cNvPr id="6" name="Chart Placeholder 11">
            <a:extLst>
              <a:ext uri="{FF2B5EF4-FFF2-40B4-BE49-F238E27FC236}">
                <a16:creationId xmlns:a16="http://schemas.microsoft.com/office/drawing/2014/main" id="{AF11455C-9B0D-F3BE-14B6-58EADBDB7AC6}"/>
              </a:ext>
            </a:extLst>
          </p:cNvPr>
          <p:cNvGraphicFramePr>
            <a:graphicFrameLocks/>
          </p:cNvGraphicFramePr>
          <p:nvPr>
            <p:extLst>
              <p:ext uri="{D42A27DB-BD31-4B8C-83A1-F6EECF244321}">
                <p14:modId xmlns:p14="http://schemas.microsoft.com/office/powerpoint/2010/main" val="1090921849"/>
              </p:ext>
            </p:extLst>
          </p:nvPr>
        </p:nvGraphicFramePr>
        <p:xfrm>
          <a:off x="371475" y="1794181"/>
          <a:ext cx="11277052" cy="4445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807924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5482" y="367368"/>
            <a:ext cx="9637060" cy="540145"/>
          </a:xfrm>
        </p:spPr>
        <p:txBody>
          <a:bodyPr/>
          <a:lstStyle/>
          <a:p>
            <a:r>
              <a:rPr lang="en-US"/>
              <a:t>Australians lose $24 billion a year, mostly on pokies and betting</a:t>
            </a:r>
            <a:endParaRPr/>
          </a:p>
        </p:txBody>
      </p:sp>
      <p:sp>
        <p:nvSpPr>
          <p:cNvPr id="3" name="Content Placeholder 2"/>
          <p:cNvSpPr>
            <a:spLocks noGrp="1"/>
          </p:cNvSpPr>
          <p:nvPr>
            <p:ph type="body" sz="quarter" idx="10" hasCustomPrompt="1"/>
          </p:nvPr>
        </p:nvSpPr>
        <p:spPr>
          <a:xfrm>
            <a:off x="378478" y="1192801"/>
            <a:ext cx="11398531" cy="306710"/>
          </a:xfrm>
        </p:spPr>
        <p:txBody>
          <a:bodyPr/>
          <a:lstStyle/>
          <a:p>
            <a:r>
              <a:t>Total losses by gambling type, 2020-21</a:t>
            </a:r>
          </a:p>
        </p:txBody>
      </p:sp>
      <p:grpSp>
        <p:nvGrpSpPr>
          <p:cNvPr id="5" name="Content Placeholder 3"/>
          <p:cNvGrpSpPr/>
          <p:nvPr/>
        </p:nvGrpSpPr>
        <p:grpSpPr>
          <a:xfrm>
            <a:off x="536713" y="1661532"/>
            <a:ext cx="11002617" cy="4924924"/>
            <a:chOff x="536713" y="1517569"/>
            <a:chExt cx="11002617" cy="5068887"/>
          </a:xfrm>
        </p:grpSpPr>
        <p:sp>
          <p:nvSpPr>
            <p:cNvPr id="6" name="rc3"/>
            <p:cNvSpPr/>
            <p:nvPr/>
          </p:nvSpPr>
          <p:spPr>
            <a:xfrm>
              <a:off x="536713" y="1517569"/>
              <a:ext cx="11002617" cy="5068887"/>
            </a:xfrm>
            <a:prstGeom prst="rect">
              <a:avLst/>
            </a:prstGeom>
            <a:solidFill>
              <a:srgbClr val="FFFFFF">
                <a:alpha val="100000"/>
              </a:srgbClr>
            </a:solidFill>
            <a:ln w="9525" cap="rnd">
              <a:solidFill>
                <a:srgbClr val="FFFFFF">
                  <a:alpha val="100000"/>
                </a:srgbClr>
              </a:solidFill>
              <a:prstDash val="solid"/>
              <a:round/>
            </a:ln>
          </p:spPr>
          <p:txBody>
            <a:bodyPr/>
            <a:lstStyle/>
            <a:p>
              <a:endParaRPr/>
            </a:p>
          </p:txBody>
        </p:sp>
        <p:sp>
          <p:nvSpPr>
            <p:cNvPr id="7" name="rc4"/>
            <p:cNvSpPr/>
            <p:nvPr/>
          </p:nvSpPr>
          <p:spPr>
            <a:xfrm>
              <a:off x="536713" y="1517569"/>
              <a:ext cx="11002617" cy="5068887"/>
            </a:xfrm>
            <a:prstGeom prst="rect">
              <a:avLst/>
            </a:prstGeom>
            <a:solidFill>
              <a:srgbClr val="FFFFFF">
                <a:alpha val="100000"/>
              </a:srgbClr>
            </a:solidFill>
          </p:spPr>
          <p:txBody>
            <a:bodyPr/>
            <a:lstStyle/>
            <a:p>
              <a:endParaRPr/>
            </a:p>
          </p:txBody>
        </p:sp>
        <p:sp>
          <p:nvSpPr>
            <p:cNvPr id="8" name="rc5"/>
            <p:cNvSpPr/>
            <p:nvPr/>
          </p:nvSpPr>
          <p:spPr>
            <a:xfrm>
              <a:off x="1149573" y="1609008"/>
              <a:ext cx="10280028" cy="4376246"/>
            </a:xfrm>
            <a:prstGeom prst="rect">
              <a:avLst/>
            </a:prstGeom>
            <a:solidFill>
              <a:srgbClr val="FFFFFF">
                <a:alpha val="100000"/>
              </a:srgbClr>
            </a:solidFill>
          </p:spPr>
          <p:txBody>
            <a:bodyPr/>
            <a:lstStyle/>
            <a:p>
              <a:endParaRPr/>
            </a:p>
          </p:txBody>
        </p:sp>
        <p:sp>
          <p:nvSpPr>
            <p:cNvPr id="9" name="pl6"/>
            <p:cNvSpPr/>
            <p:nvPr/>
          </p:nvSpPr>
          <p:spPr>
            <a:xfrm>
              <a:off x="1149573" y="5985255"/>
              <a:ext cx="10280028" cy="0"/>
            </a:xfrm>
            <a:custGeom>
              <a:avLst/>
              <a:gdLst/>
              <a:ahLst/>
              <a:cxnLst/>
              <a:rect l="0" t="0" r="0" b="0"/>
              <a:pathLst>
                <a:path w="10280028">
                  <a:moveTo>
                    <a:pt x="0" y="0"/>
                  </a:moveTo>
                  <a:lnTo>
                    <a:pt x="10280028" y="0"/>
                  </a:lnTo>
                  <a:lnTo>
                    <a:pt x="10280028" y="0"/>
                  </a:lnTo>
                </a:path>
              </a:pathLst>
            </a:custGeom>
            <a:ln w="4762" cap="flat">
              <a:solidFill>
                <a:srgbClr val="C3C7CB">
                  <a:alpha val="100000"/>
                </a:srgbClr>
              </a:solidFill>
              <a:prstDash val="solid"/>
              <a:round/>
            </a:ln>
          </p:spPr>
          <p:txBody>
            <a:bodyPr/>
            <a:lstStyle/>
            <a:p>
              <a:endParaRPr/>
            </a:p>
          </p:txBody>
        </p:sp>
        <p:sp>
          <p:nvSpPr>
            <p:cNvPr id="10" name="pl7"/>
            <p:cNvSpPr/>
            <p:nvPr/>
          </p:nvSpPr>
          <p:spPr>
            <a:xfrm>
              <a:off x="1149573" y="5122940"/>
              <a:ext cx="10280028" cy="0"/>
            </a:xfrm>
            <a:custGeom>
              <a:avLst/>
              <a:gdLst/>
              <a:ahLst/>
              <a:cxnLst/>
              <a:rect l="0" t="0" r="0" b="0"/>
              <a:pathLst>
                <a:path w="10280028">
                  <a:moveTo>
                    <a:pt x="0" y="0"/>
                  </a:moveTo>
                  <a:lnTo>
                    <a:pt x="10280028" y="0"/>
                  </a:lnTo>
                  <a:lnTo>
                    <a:pt x="10280028" y="0"/>
                  </a:lnTo>
                </a:path>
              </a:pathLst>
            </a:custGeom>
            <a:ln w="4762" cap="flat">
              <a:solidFill>
                <a:srgbClr val="C3C7CB">
                  <a:alpha val="100000"/>
                </a:srgbClr>
              </a:solidFill>
              <a:prstDash val="solid"/>
              <a:round/>
            </a:ln>
          </p:spPr>
          <p:txBody>
            <a:bodyPr/>
            <a:lstStyle/>
            <a:p>
              <a:endParaRPr/>
            </a:p>
          </p:txBody>
        </p:sp>
        <p:sp>
          <p:nvSpPr>
            <p:cNvPr id="11" name="pl8"/>
            <p:cNvSpPr/>
            <p:nvPr/>
          </p:nvSpPr>
          <p:spPr>
            <a:xfrm>
              <a:off x="1149573" y="4260626"/>
              <a:ext cx="10280028" cy="0"/>
            </a:xfrm>
            <a:custGeom>
              <a:avLst/>
              <a:gdLst/>
              <a:ahLst/>
              <a:cxnLst/>
              <a:rect l="0" t="0" r="0" b="0"/>
              <a:pathLst>
                <a:path w="10280028">
                  <a:moveTo>
                    <a:pt x="0" y="0"/>
                  </a:moveTo>
                  <a:lnTo>
                    <a:pt x="10280028" y="0"/>
                  </a:lnTo>
                  <a:lnTo>
                    <a:pt x="10280028" y="0"/>
                  </a:lnTo>
                </a:path>
              </a:pathLst>
            </a:custGeom>
            <a:ln w="4762" cap="flat">
              <a:solidFill>
                <a:srgbClr val="C3C7CB">
                  <a:alpha val="100000"/>
                </a:srgbClr>
              </a:solidFill>
              <a:prstDash val="solid"/>
              <a:round/>
            </a:ln>
          </p:spPr>
          <p:txBody>
            <a:bodyPr/>
            <a:lstStyle/>
            <a:p>
              <a:endParaRPr/>
            </a:p>
          </p:txBody>
        </p:sp>
        <p:sp>
          <p:nvSpPr>
            <p:cNvPr id="12" name="pl9"/>
            <p:cNvSpPr/>
            <p:nvPr/>
          </p:nvSpPr>
          <p:spPr>
            <a:xfrm>
              <a:off x="1149573" y="3398311"/>
              <a:ext cx="10280028" cy="0"/>
            </a:xfrm>
            <a:custGeom>
              <a:avLst/>
              <a:gdLst/>
              <a:ahLst/>
              <a:cxnLst/>
              <a:rect l="0" t="0" r="0" b="0"/>
              <a:pathLst>
                <a:path w="10280028">
                  <a:moveTo>
                    <a:pt x="0" y="0"/>
                  </a:moveTo>
                  <a:lnTo>
                    <a:pt x="10280028" y="0"/>
                  </a:lnTo>
                  <a:lnTo>
                    <a:pt x="10280028" y="0"/>
                  </a:lnTo>
                </a:path>
              </a:pathLst>
            </a:custGeom>
            <a:ln w="4762" cap="flat">
              <a:solidFill>
                <a:srgbClr val="C3C7CB">
                  <a:alpha val="100000"/>
                </a:srgbClr>
              </a:solidFill>
              <a:prstDash val="solid"/>
              <a:round/>
            </a:ln>
          </p:spPr>
          <p:txBody>
            <a:bodyPr/>
            <a:lstStyle/>
            <a:p>
              <a:endParaRPr/>
            </a:p>
          </p:txBody>
        </p:sp>
        <p:sp>
          <p:nvSpPr>
            <p:cNvPr id="13" name="pl10"/>
            <p:cNvSpPr/>
            <p:nvPr/>
          </p:nvSpPr>
          <p:spPr>
            <a:xfrm>
              <a:off x="1149573" y="2535997"/>
              <a:ext cx="10280028" cy="0"/>
            </a:xfrm>
            <a:custGeom>
              <a:avLst/>
              <a:gdLst/>
              <a:ahLst/>
              <a:cxnLst/>
              <a:rect l="0" t="0" r="0" b="0"/>
              <a:pathLst>
                <a:path w="10280028">
                  <a:moveTo>
                    <a:pt x="0" y="0"/>
                  </a:moveTo>
                  <a:lnTo>
                    <a:pt x="10280028" y="0"/>
                  </a:lnTo>
                  <a:lnTo>
                    <a:pt x="10280028" y="0"/>
                  </a:lnTo>
                </a:path>
              </a:pathLst>
            </a:custGeom>
            <a:ln w="4762" cap="flat">
              <a:solidFill>
                <a:srgbClr val="C3C7CB">
                  <a:alpha val="100000"/>
                </a:srgbClr>
              </a:solidFill>
              <a:prstDash val="solid"/>
              <a:round/>
            </a:ln>
          </p:spPr>
          <p:txBody>
            <a:bodyPr/>
            <a:lstStyle/>
            <a:p>
              <a:endParaRPr/>
            </a:p>
          </p:txBody>
        </p:sp>
        <p:sp>
          <p:nvSpPr>
            <p:cNvPr id="14" name="pl11"/>
            <p:cNvSpPr/>
            <p:nvPr/>
          </p:nvSpPr>
          <p:spPr>
            <a:xfrm>
              <a:off x="1149573" y="1673682"/>
              <a:ext cx="10280028" cy="0"/>
            </a:xfrm>
            <a:custGeom>
              <a:avLst/>
              <a:gdLst/>
              <a:ahLst/>
              <a:cxnLst/>
              <a:rect l="0" t="0" r="0" b="0"/>
              <a:pathLst>
                <a:path w="10280028">
                  <a:moveTo>
                    <a:pt x="0" y="0"/>
                  </a:moveTo>
                  <a:lnTo>
                    <a:pt x="10280028" y="0"/>
                  </a:lnTo>
                  <a:lnTo>
                    <a:pt x="10280028" y="0"/>
                  </a:lnTo>
                </a:path>
              </a:pathLst>
            </a:custGeom>
            <a:ln w="4762" cap="flat">
              <a:solidFill>
                <a:srgbClr val="C3C7CB">
                  <a:alpha val="100000"/>
                </a:srgbClr>
              </a:solidFill>
              <a:prstDash val="solid"/>
              <a:round/>
            </a:ln>
          </p:spPr>
          <p:txBody>
            <a:bodyPr/>
            <a:lstStyle/>
            <a:p>
              <a:endParaRPr/>
            </a:p>
          </p:txBody>
        </p:sp>
        <p:sp>
          <p:nvSpPr>
            <p:cNvPr id="15" name="rc12"/>
            <p:cNvSpPr/>
            <p:nvPr/>
          </p:nvSpPr>
          <p:spPr>
            <a:xfrm>
              <a:off x="1564090" y="3884291"/>
              <a:ext cx="1160648" cy="2100963"/>
            </a:xfrm>
            <a:prstGeom prst="rect">
              <a:avLst/>
            </a:prstGeom>
            <a:solidFill>
              <a:srgbClr val="611633">
                <a:alpha val="100000"/>
              </a:srgbClr>
            </a:solidFill>
          </p:spPr>
          <p:txBody>
            <a:bodyPr/>
            <a:lstStyle/>
            <a:p>
              <a:endParaRPr/>
            </a:p>
          </p:txBody>
        </p:sp>
        <p:sp>
          <p:nvSpPr>
            <p:cNvPr id="16" name="rc13"/>
            <p:cNvSpPr/>
            <p:nvPr/>
          </p:nvSpPr>
          <p:spPr>
            <a:xfrm>
              <a:off x="3222159" y="2881403"/>
              <a:ext cx="1160648" cy="1002887"/>
            </a:xfrm>
            <a:prstGeom prst="rect">
              <a:avLst/>
            </a:prstGeom>
            <a:solidFill>
              <a:srgbClr val="B94C11">
                <a:alpha val="100000"/>
              </a:srgbClr>
            </a:solidFill>
          </p:spPr>
          <p:txBody>
            <a:bodyPr/>
            <a:lstStyle/>
            <a:p>
              <a:endParaRPr/>
            </a:p>
          </p:txBody>
        </p:sp>
        <p:sp>
          <p:nvSpPr>
            <p:cNvPr id="17" name="pl14"/>
            <p:cNvSpPr/>
            <p:nvPr/>
          </p:nvSpPr>
          <p:spPr>
            <a:xfrm>
              <a:off x="2724738" y="3884291"/>
              <a:ext cx="497420" cy="0"/>
            </a:xfrm>
            <a:custGeom>
              <a:avLst/>
              <a:gdLst/>
              <a:ahLst/>
              <a:cxnLst/>
              <a:rect l="0" t="0" r="0" b="0"/>
              <a:pathLst>
                <a:path w="497420">
                  <a:moveTo>
                    <a:pt x="0" y="0"/>
                  </a:moveTo>
                  <a:lnTo>
                    <a:pt x="497420" y="0"/>
                  </a:lnTo>
                </a:path>
              </a:pathLst>
            </a:custGeom>
            <a:ln w="13550" cap="flat">
              <a:solidFill>
                <a:srgbClr val="000000">
                  <a:alpha val="100000"/>
                </a:srgbClr>
              </a:solidFill>
              <a:prstDash val="dash"/>
              <a:round/>
            </a:ln>
          </p:spPr>
          <p:txBody>
            <a:bodyPr/>
            <a:lstStyle/>
            <a:p>
              <a:endParaRPr/>
            </a:p>
          </p:txBody>
        </p:sp>
        <p:sp>
          <p:nvSpPr>
            <p:cNvPr id="18" name="rc15"/>
            <p:cNvSpPr/>
            <p:nvPr/>
          </p:nvSpPr>
          <p:spPr>
            <a:xfrm>
              <a:off x="4880228" y="2391957"/>
              <a:ext cx="1160648" cy="489446"/>
            </a:xfrm>
            <a:prstGeom prst="rect">
              <a:avLst/>
            </a:prstGeom>
            <a:solidFill>
              <a:srgbClr val="EF7900">
                <a:alpha val="100000"/>
              </a:srgbClr>
            </a:solidFill>
          </p:spPr>
          <p:txBody>
            <a:bodyPr/>
            <a:lstStyle/>
            <a:p>
              <a:endParaRPr/>
            </a:p>
          </p:txBody>
        </p:sp>
        <p:sp>
          <p:nvSpPr>
            <p:cNvPr id="19" name="pl16"/>
            <p:cNvSpPr/>
            <p:nvPr/>
          </p:nvSpPr>
          <p:spPr>
            <a:xfrm>
              <a:off x="4382808" y="2881403"/>
              <a:ext cx="497420" cy="0"/>
            </a:xfrm>
            <a:custGeom>
              <a:avLst/>
              <a:gdLst/>
              <a:ahLst/>
              <a:cxnLst/>
              <a:rect l="0" t="0" r="0" b="0"/>
              <a:pathLst>
                <a:path w="497420">
                  <a:moveTo>
                    <a:pt x="0" y="0"/>
                  </a:moveTo>
                  <a:lnTo>
                    <a:pt x="497420" y="0"/>
                  </a:lnTo>
                </a:path>
              </a:pathLst>
            </a:custGeom>
            <a:ln w="13550" cap="flat">
              <a:solidFill>
                <a:srgbClr val="000000">
                  <a:alpha val="100000"/>
                </a:srgbClr>
              </a:solidFill>
              <a:prstDash val="dash"/>
              <a:round/>
            </a:ln>
          </p:spPr>
          <p:txBody>
            <a:bodyPr/>
            <a:lstStyle/>
            <a:p>
              <a:endParaRPr/>
            </a:p>
          </p:txBody>
        </p:sp>
        <p:sp>
          <p:nvSpPr>
            <p:cNvPr id="20" name="rc17"/>
            <p:cNvSpPr/>
            <p:nvPr/>
          </p:nvSpPr>
          <p:spPr>
            <a:xfrm>
              <a:off x="6538297" y="1921368"/>
              <a:ext cx="1160648" cy="470589"/>
            </a:xfrm>
            <a:prstGeom prst="rect">
              <a:avLst/>
            </a:prstGeom>
            <a:solidFill>
              <a:srgbClr val="FF9B00">
                <a:alpha val="100000"/>
              </a:srgbClr>
            </a:solidFill>
          </p:spPr>
          <p:txBody>
            <a:bodyPr/>
            <a:lstStyle/>
            <a:p>
              <a:endParaRPr/>
            </a:p>
          </p:txBody>
        </p:sp>
        <p:sp>
          <p:nvSpPr>
            <p:cNvPr id="21" name="pl18"/>
            <p:cNvSpPr/>
            <p:nvPr/>
          </p:nvSpPr>
          <p:spPr>
            <a:xfrm>
              <a:off x="6040877" y="2391957"/>
              <a:ext cx="497420" cy="0"/>
            </a:xfrm>
            <a:custGeom>
              <a:avLst/>
              <a:gdLst/>
              <a:ahLst/>
              <a:cxnLst/>
              <a:rect l="0" t="0" r="0" b="0"/>
              <a:pathLst>
                <a:path w="497420">
                  <a:moveTo>
                    <a:pt x="0" y="0"/>
                  </a:moveTo>
                  <a:lnTo>
                    <a:pt x="497420" y="0"/>
                  </a:lnTo>
                </a:path>
              </a:pathLst>
            </a:custGeom>
            <a:ln w="13550" cap="flat">
              <a:solidFill>
                <a:srgbClr val="000000">
                  <a:alpha val="100000"/>
                </a:srgbClr>
              </a:solidFill>
              <a:prstDash val="dash"/>
              <a:round/>
            </a:ln>
          </p:spPr>
          <p:txBody>
            <a:bodyPr/>
            <a:lstStyle/>
            <a:p>
              <a:endParaRPr/>
            </a:p>
          </p:txBody>
        </p:sp>
        <p:sp>
          <p:nvSpPr>
            <p:cNvPr id="22" name="rc19"/>
            <p:cNvSpPr/>
            <p:nvPr/>
          </p:nvSpPr>
          <p:spPr>
            <a:xfrm>
              <a:off x="8196367" y="1849026"/>
              <a:ext cx="1160648" cy="72342"/>
            </a:xfrm>
            <a:prstGeom prst="rect">
              <a:avLst/>
            </a:prstGeom>
            <a:solidFill>
              <a:srgbClr val="F5B50C">
                <a:alpha val="100000"/>
              </a:srgbClr>
            </a:solidFill>
          </p:spPr>
          <p:txBody>
            <a:bodyPr/>
            <a:lstStyle/>
            <a:p>
              <a:endParaRPr/>
            </a:p>
          </p:txBody>
        </p:sp>
        <p:sp>
          <p:nvSpPr>
            <p:cNvPr id="23" name="pl20"/>
            <p:cNvSpPr/>
            <p:nvPr/>
          </p:nvSpPr>
          <p:spPr>
            <a:xfrm>
              <a:off x="7698946" y="1921368"/>
              <a:ext cx="497420" cy="0"/>
            </a:xfrm>
            <a:custGeom>
              <a:avLst/>
              <a:gdLst/>
              <a:ahLst/>
              <a:cxnLst/>
              <a:rect l="0" t="0" r="0" b="0"/>
              <a:pathLst>
                <a:path w="497420">
                  <a:moveTo>
                    <a:pt x="0" y="0"/>
                  </a:moveTo>
                  <a:lnTo>
                    <a:pt x="497420" y="0"/>
                  </a:lnTo>
                </a:path>
              </a:pathLst>
            </a:custGeom>
            <a:ln w="13550" cap="flat">
              <a:solidFill>
                <a:srgbClr val="000000">
                  <a:alpha val="100000"/>
                </a:srgbClr>
              </a:solidFill>
              <a:prstDash val="dash"/>
              <a:round/>
            </a:ln>
          </p:spPr>
          <p:txBody>
            <a:bodyPr/>
            <a:lstStyle/>
            <a:p>
              <a:endParaRPr/>
            </a:p>
          </p:txBody>
        </p:sp>
        <p:sp>
          <p:nvSpPr>
            <p:cNvPr id="24" name="tx21"/>
            <p:cNvSpPr/>
            <p:nvPr/>
          </p:nvSpPr>
          <p:spPr>
            <a:xfrm>
              <a:off x="1827986" y="4784893"/>
              <a:ext cx="632856" cy="251698"/>
            </a:xfrm>
            <a:prstGeom prst="rect">
              <a:avLst/>
            </a:prstGeom>
            <a:noFill/>
          </p:spPr>
          <p:txBody>
            <a:bodyPr wrap="none" lIns="0" tIns="0" rIns="0" bIns="0" anchor="ctr" anchorCtr="1"/>
            <a:lstStyle/>
            <a:p>
              <a:pPr marL="0" marR="0" indent="0" algn="l">
                <a:lnSpc>
                  <a:spcPts val="2240"/>
                </a:lnSpc>
                <a:spcBef>
                  <a:spcPts val="0"/>
                </a:spcBef>
                <a:spcAft>
                  <a:spcPts val="0"/>
                </a:spcAft>
              </a:pPr>
              <a:r>
                <a:rPr sz="2240">
                  <a:solidFill>
                    <a:srgbClr val="FFFFFF">
                      <a:alpha val="100000"/>
                    </a:srgbClr>
                  </a:solidFill>
                  <a:cs typeface="Arial"/>
                </a:rPr>
                <a:t>$12b</a:t>
              </a:r>
            </a:p>
          </p:txBody>
        </p:sp>
        <p:sp>
          <p:nvSpPr>
            <p:cNvPr id="25" name="tx22"/>
            <p:cNvSpPr/>
            <p:nvPr/>
          </p:nvSpPr>
          <p:spPr>
            <a:xfrm>
              <a:off x="3565162" y="3232967"/>
              <a:ext cx="474642" cy="251698"/>
            </a:xfrm>
            <a:prstGeom prst="rect">
              <a:avLst/>
            </a:prstGeom>
            <a:noFill/>
          </p:spPr>
          <p:txBody>
            <a:bodyPr wrap="none" lIns="0" tIns="0" rIns="0" bIns="0" anchor="ctr" anchorCtr="1"/>
            <a:lstStyle/>
            <a:p>
              <a:pPr marL="0" marR="0" indent="0" algn="l">
                <a:lnSpc>
                  <a:spcPts val="2240"/>
                </a:lnSpc>
                <a:spcBef>
                  <a:spcPts val="0"/>
                </a:spcBef>
                <a:spcAft>
                  <a:spcPts val="0"/>
                </a:spcAft>
              </a:pPr>
              <a:r>
                <a:rPr sz="2240">
                  <a:solidFill>
                    <a:srgbClr val="FFFFFF">
                      <a:alpha val="100000"/>
                    </a:srgbClr>
                  </a:solidFill>
                  <a:cs typeface="Arial"/>
                </a:rPr>
                <a:t>$6b</a:t>
              </a:r>
            </a:p>
          </p:txBody>
        </p:sp>
        <p:sp>
          <p:nvSpPr>
            <p:cNvPr id="26" name="rc23"/>
            <p:cNvSpPr/>
            <p:nvPr/>
          </p:nvSpPr>
          <p:spPr>
            <a:xfrm>
              <a:off x="9854436" y="1849026"/>
              <a:ext cx="1160648" cy="4136229"/>
            </a:xfrm>
            <a:prstGeom prst="rect">
              <a:avLst/>
            </a:prstGeom>
            <a:solidFill>
              <a:srgbClr val="2B2B2B">
                <a:alpha val="100000"/>
              </a:srgbClr>
            </a:solidFill>
          </p:spPr>
          <p:txBody>
            <a:bodyPr/>
            <a:lstStyle/>
            <a:p>
              <a:endParaRPr/>
            </a:p>
          </p:txBody>
        </p:sp>
        <p:sp>
          <p:nvSpPr>
            <p:cNvPr id="27" name="tx24"/>
            <p:cNvSpPr/>
            <p:nvPr/>
          </p:nvSpPr>
          <p:spPr>
            <a:xfrm>
              <a:off x="10118332" y="3767260"/>
              <a:ext cx="632856" cy="251698"/>
            </a:xfrm>
            <a:prstGeom prst="rect">
              <a:avLst/>
            </a:prstGeom>
            <a:noFill/>
          </p:spPr>
          <p:txBody>
            <a:bodyPr wrap="none" lIns="0" tIns="0" rIns="0" bIns="0" anchor="ctr" anchorCtr="1"/>
            <a:lstStyle/>
            <a:p>
              <a:pPr marL="0" marR="0" indent="0" algn="l">
                <a:lnSpc>
                  <a:spcPts val="2240"/>
                </a:lnSpc>
                <a:spcBef>
                  <a:spcPts val="0"/>
                </a:spcBef>
                <a:spcAft>
                  <a:spcPts val="0"/>
                </a:spcAft>
              </a:pPr>
              <a:r>
                <a:rPr sz="2240">
                  <a:solidFill>
                    <a:srgbClr val="FFFFFF">
                      <a:alpha val="100000"/>
                    </a:srgbClr>
                  </a:solidFill>
                  <a:cs typeface="Arial"/>
                </a:rPr>
                <a:t>$24b</a:t>
              </a:r>
            </a:p>
          </p:txBody>
        </p:sp>
        <p:sp>
          <p:nvSpPr>
            <p:cNvPr id="28" name="pl25"/>
            <p:cNvSpPr/>
            <p:nvPr/>
          </p:nvSpPr>
          <p:spPr>
            <a:xfrm>
              <a:off x="9357015" y="1849026"/>
              <a:ext cx="497420" cy="0"/>
            </a:xfrm>
            <a:custGeom>
              <a:avLst/>
              <a:gdLst/>
              <a:ahLst/>
              <a:cxnLst/>
              <a:rect l="0" t="0" r="0" b="0"/>
              <a:pathLst>
                <a:path w="497420">
                  <a:moveTo>
                    <a:pt x="0" y="0"/>
                  </a:moveTo>
                  <a:lnTo>
                    <a:pt x="497420" y="0"/>
                  </a:lnTo>
                </a:path>
              </a:pathLst>
            </a:custGeom>
            <a:ln w="13550" cap="flat">
              <a:solidFill>
                <a:srgbClr val="000000">
                  <a:alpha val="100000"/>
                </a:srgbClr>
              </a:solidFill>
              <a:prstDash val="dash"/>
              <a:round/>
            </a:ln>
          </p:spPr>
          <p:txBody>
            <a:bodyPr/>
            <a:lstStyle/>
            <a:p>
              <a:endParaRPr/>
            </a:p>
          </p:txBody>
        </p:sp>
        <p:sp>
          <p:nvSpPr>
            <p:cNvPr id="29" name="tx26"/>
            <p:cNvSpPr/>
            <p:nvPr/>
          </p:nvSpPr>
          <p:spPr>
            <a:xfrm>
              <a:off x="665678" y="5864816"/>
              <a:ext cx="381409" cy="202257"/>
            </a:xfrm>
            <a:prstGeom prst="rect">
              <a:avLst/>
            </a:prstGeom>
            <a:noFill/>
          </p:spPr>
          <p:txBody>
            <a:bodyPr wrap="none" lIns="0" tIns="0" rIns="0" bIns="0" anchor="ctr" anchorCtr="1"/>
            <a:lstStyle/>
            <a:p>
              <a:pPr marL="0" marR="0" indent="0" algn="l">
                <a:lnSpc>
                  <a:spcPts val="1800"/>
                </a:lnSpc>
                <a:spcBef>
                  <a:spcPts val="0"/>
                </a:spcBef>
                <a:spcAft>
                  <a:spcPts val="0"/>
                </a:spcAft>
              </a:pPr>
              <a:r>
                <a:rPr sz="1800">
                  <a:solidFill>
                    <a:srgbClr val="000000">
                      <a:alpha val="100000"/>
                    </a:srgbClr>
                  </a:solidFill>
                  <a:cs typeface="Arial"/>
                </a:rPr>
                <a:t>$0b</a:t>
              </a:r>
            </a:p>
          </p:txBody>
        </p:sp>
        <p:sp>
          <p:nvSpPr>
            <p:cNvPr id="30" name="tx27"/>
            <p:cNvSpPr/>
            <p:nvPr/>
          </p:nvSpPr>
          <p:spPr>
            <a:xfrm>
              <a:off x="665678" y="5002501"/>
              <a:ext cx="381409" cy="202257"/>
            </a:xfrm>
            <a:prstGeom prst="rect">
              <a:avLst/>
            </a:prstGeom>
            <a:noFill/>
          </p:spPr>
          <p:txBody>
            <a:bodyPr wrap="none" lIns="0" tIns="0" rIns="0" bIns="0" anchor="ctr" anchorCtr="1"/>
            <a:lstStyle/>
            <a:p>
              <a:pPr marL="0" marR="0" indent="0" algn="l">
                <a:lnSpc>
                  <a:spcPts val="1800"/>
                </a:lnSpc>
                <a:spcBef>
                  <a:spcPts val="0"/>
                </a:spcBef>
                <a:spcAft>
                  <a:spcPts val="0"/>
                </a:spcAft>
              </a:pPr>
              <a:r>
                <a:rPr sz="1800">
                  <a:solidFill>
                    <a:srgbClr val="000000">
                      <a:alpha val="100000"/>
                    </a:srgbClr>
                  </a:solidFill>
                  <a:cs typeface="Arial"/>
                </a:rPr>
                <a:t>$5b</a:t>
              </a:r>
            </a:p>
          </p:txBody>
        </p:sp>
        <p:sp>
          <p:nvSpPr>
            <p:cNvPr id="31" name="tx28"/>
            <p:cNvSpPr/>
            <p:nvPr/>
          </p:nvSpPr>
          <p:spPr>
            <a:xfrm>
              <a:off x="538541" y="4140187"/>
              <a:ext cx="508545" cy="202257"/>
            </a:xfrm>
            <a:prstGeom prst="rect">
              <a:avLst/>
            </a:prstGeom>
            <a:noFill/>
          </p:spPr>
          <p:txBody>
            <a:bodyPr wrap="none" lIns="0" tIns="0" rIns="0" bIns="0" anchor="ctr" anchorCtr="1"/>
            <a:lstStyle/>
            <a:p>
              <a:pPr marL="0" marR="0" indent="0" algn="l">
                <a:lnSpc>
                  <a:spcPts val="1800"/>
                </a:lnSpc>
                <a:spcBef>
                  <a:spcPts val="0"/>
                </a:spcBef>
                <a:spcAft>
                  <a:spcPts val="0"/>
                </a:spcAft>
              </a:pPr>
              <a:r>
                <a:rPr sz="1800">
                  <a:solidFill>
                    <a:srgbClr val="000000">
                      <a:alpha val="100000"/>
                    </a:srgbClr>
                  </a:solidFill>
                  <a:cs typeface="Arial"/>
                </a:rPr>
                <a:t>$10b</a:t>
              </a:r>
            </a:p>
          </p:txBody>
        </p:sp>
        <p:sp>
          <p:nvSpPr>
            <p:cNvPr id="32" name="tx29"/>
            <p:cNvSpPr/>
            <p:nvPr/>
          </p:nvSpPr>
          <p:spPr>
            <a:xfrm>
              <a:off x="538541" y="3277872"/>
              <a:ext cx="508545" cy="202257"/>
            </a:xfrm>
            <a:prstGeom prst="rect">
              <a:avLst/>
            </a:prstGeom>
            <a:noFill/>
          </p:spPr>
          <p:txBody>
            <a:bodyPr wrap="none" lIns="0" tIns="0" rIns="0" bIns="0" anchor="ctr" anchorCtr="1"/>
            <a:lstStyle/>
            <a:p>
              <a:pPr marL="0" marR="0" indent="0" algn="l">
                <a:lnSpc>
                  <a:spcPts val="1800"/>
                </a:lnSpc>
                <a:spcBef>
                  <a:spcPts val="0"/>
                </a:spcBef>
                <a:spcAft>
                  <a:spcPts val="0"/>
                </a:spcAft>
              </a:pPr>
              <a:r>
                <a:rPr sz="1800">
                  <a:solidFill>
                    <a:srgbClr val="000000">
                      <a:alpha val="100000"/>
                    </a:srgbClr>
                  </a:solidFill>
                  <a:cs typeface="Arial"/>
                </a:rPr>
                <a:t>$15b</a:t>
              </a:r>
            </a:p>
          </p:txBody>
        </p:sp>
        <p:sp>
          <p:nvSpPr>
            <p:cNvPr id="33" name="tx30"/>
            <p:cNvSpPr/>
            <p:nvPr/>
          </p:nvSpPr>
          <p:spPr>
            <a:xfrm>
              <a:off x="538541" y="2415557"/>
              <a:ext cx="508545" cy="202257"/>
            </a:xfrm>
            <a:prstGeom prst="rect">
              <a:avLst/>
            </a:prstGeom>
            <a:noFill/>
          </p:spPr>
          <p:txBody>
            <a:bodyPr wrap="none" lIns="0" tIns="0" rIns="0" bIns="0" anchor="ctr" anchorCtr="1"/>
            <a:lstStyle/>
            <a:p>
              <a:pPr marL="0" marR="0" indent="0" algn="l">
                <a:lnSpc>
                  <a:spcPts val="1800"/>
                </a:lnSpc>
                <a:spcBef>
                  <a:spcPts val="0"/>
                </a:spcBef>
                <a:spcAft>
                  <a:spcPts val="0"/>
                </a:spcAft>
              </a:pPr>
              <a:r>
                <a:rPr sz="1800">
                  <a:solidFill>
                    <a:srgbClr val="000000">
                      <a:alpha val="100000"/>
                    </a:srgbClr>
                  </a:solidFill>
                  <a:cs typeface="Arial"/>
                </a:rPr>
                <a:t>$20b</a:t>
              </a:r>
            </a:p>
          </p:txBody>
        </p:sp>
        <p:sp>
          <p:nvSpPr>
            <p:cNvPr id="34" name="tx31"/>
            <p:cNvSpPr/>
            <p:nvPr/>
          </p:nvSpPr>
          <p:spPr>
            <a:xfrm>
              <a:off x="538541" y="1553243"/>
              <a:ext cx="508545" cy="202257"/>
            </a:xfrm>
            <a:prstGeom prst="rect">
              <a:avLst/>
            </a:prstGeom>
            <a:noFill/>
          </p:spPr>
          <p:txBody>
            <a:bodyPr wrap="none" lIns="0" tIns="0" rIns="0" bIns="0" anchor="ctr" anchorCtr="1"/>
            <a:lstStyle/>
            <a:p>
              <a:pPr marL="0" marR="0" indent="0" algn="l">
                <a:lnSpc>
                  <a:spcPts val="1800"/>
                </a:lnSpc>
                <a:spcBef>
                  <a:spcPts val="0"/>
                </a:spcBef>
                <a:spcAft>
                  <a:spcPts val="0"/>
                </a:spcAft>
              </a:pPr>
              <a:r>
                <a:rPr sz="1800">
                  <a:solidFill>
                    <a:srgbClr val="000000">
                      <a:alpha val="100000"/>
                    </a:srgbClr>
                  </a:solidFill>
                  <a:cs typeface="Arial"/>
                </a:rPr>
                <a:t>$25b</a:t>
              </a:r>
            </a:p>
          </p:txBody>
        </p:sp>
        <p:sp>
          <p:nvSpPr>
            <p:cNvPr id="35" name="pl32"/>
            <p:cNvSpPr/>
            <p:nvPr/>
          </p:nvSpPr>
          <p:spPr>
            <a:xfrm>
              <a:off x="1149573" y="5985255"/>
              <a:ext cx="10280028" cy="0"/>
            </a:xfrm>
            <a:custGeom>
              <a:avLst/>
              <a:gdLst/>
              <a:ahLst/>
              <a:cxnLst/>
              <a:rect l="0" t="0" r="0" b="0"/>
              <a:pathLst>
                <a:path w="10280028">
                  <a:moveTo>
                    <a:pt x="0" y="0"/>
                  </a:moveTo>
                  <a:lnTo>
                    <a:pt x="10280028" y="0"/>
                  </a:lnTo>
                </a:path>
              </a:pathLst>
            </a:custGeom>
            <a:ln w="9525" cap="flat">
              <a:solidFill>
                <a:srgbClr val="000000">
                  <a:alpha val="100000"/>
                </a:srgbClr>
              </a:solidFill>
              <a:prstDash val="solid"/>
              <a:round/>
            </a:ln>
          </p:spPr>
          <p:txBody>
            <a:bodyPr/>
            <a:lstStyle/>
            <a:p>
              <a:endParaRPr/>
            </a:p>
          </p:txBody>
        </p:sp>
        <p:sp>
          <p:nvSpPr>
            <p:cNvPr id="36" name="pl33"/>
            <p:cNvSpPr/>
            <p:nvPr/>
          </p:nvSpPr>
          <p:spPr>
            <a:xfrm>
              <a:off x="2144414" y="5985255"/>
              <a:ext cx="0" cy="56936"/>
            </a:xfrm>
            <a:custGeom>
              <a:avLst/>
              <a:gdLst/>
              <a:ahLst/>
              <a:cxnLst/>
              <a:rect l="0" t="0" r="0" b="0"/>
              <a:pathLst>
                <a:path h="56936">
                  <a:moveTo>
                    <a:pt x="0" y="56936"/>
                  </a:moveTo>
                  <a:lnTo>
                    <a:pt x="0" y="0"/>
                  </a:lnTo>
                </a:path>
              </a:pathLst>
            </a:custGeom>
            <a:ln w="7143" cap="flat">
              <a:solidFill>
                <a:srgbClr val="000000">
                  <a:alpha val="100000"/>
                </a:srgbClr>
              </a:solidFill>
              <a:prstDash val="solid"/>
              <a:round/>
            </a:ln>
          </p:spPr>
          <p:txBody>
            <a:bodyPr/>
            <a:lstStyle/>
            <a:p>
              <a:endParaRPr/>
            </a:p>
          </p:txBody>
        </p:sp>
        <p:sp>
          <p:nvSpPr>
            <p:cNvPr id="37" name="pl34"/>
            <p:cNvSpPr/>
            <p:nvPr/>
          </p:nvSpPr>
          <p:spPr>
            <a:xfrm>
              <a:off x="3802483" y="5985255"/>
              <a:ext cx="0" cy="56936"/>
            </a:xfrm>
            <a:custGeom>
              <a:avLst/>
              <a:gdLst/>
              <a:ahLst/>
              <a:cxnLst/>
              <a:rect l="0" t="0" r="0" b="0"/>
              <a:pathLst>
                <a:path h="56936">
                  <a:moveTo>
                    <a:pt x="0" y="56936"/>
                  </a:moveTo>
                  <a:lnTo>
                    <a:pt x="0" y="0"/>
                  </a:lnTo>
                </a:path>
              </a:pathLst>
            </a:custGeom>
            <a:ln w="7143" cap="flat">
              <a:solidFill>
                <a:srgbClr val="000000">
                  <a:alpha val="100000"/>
                </a:srgbClr>
              </a:solidFill>
              <a:prstDash val="solid"/>
              <a:round/>
            </a:ln>
          </p:spPr>
          <p:txBody>
            <a:bodyPr/>
            <a:lstStyle/>
            <a:p>
              <a:endParaRPr/>
            </a:p>
          </p:txBody>
        </p:sp>
        <p:sp>
          <p:nvSpPr>
            <p:cNvPr id="38" name="pl35"/>
            <p:cNvSpPr/>
            <p:nvPr/>
          </p:nvSpPr>
          <p:spPr>
            <a:xfrm>
              <a:off x="5460553" y="5985255"/>
              <a:ext cx="0" cy="56936"/>
            </a:xfrm>
            <a:custGeom>
              <a:avLst/>
              <a:gdLst/>
              <a:ahLst/>
              <a:cxnLst/>
              <a:rect l="0" t="0" r="0" b="0"/>
              <a:pathLst>
                <a:path h="56936">
                  <a:moveTo>
                    <a:pt x="0" y="56936"/>
                  </a:moveTo>
                  <a:lnTo>
                    <a:pt x="0" y="0"/>
                  </a:lnTo>
                </a:path>
              </a:pathLst>
            </a:custGeom>
            <a:ln w="7143" cap="flat">
              <a:solidFill>
                <a:srgbClr val="000000">
                  <a:alpha val="100000"/>
                </a:srgbClr>
              </a:solidFill>
              <a:prstDash val="solid"/>
              <a:round/>
            </a:ln>
          </p:spPr>
          <p:txBody>
            <a:bodyPr/>
            <a:lstStyle/>
            <a:p>
              <a:endParaRPr/>
            </a:p>
          </p:txBody>
        </p:sp>
        <p:sp>
          <p:nvSpPr>
            <p:cNvPr id="39" name="pl36"/>
            <p:cNvSpPr/>
            <p:nvPr/>
          </p:nvSpPr>
          <p:spPr>
            <a:xfrm>
              <a:off x="7118622" y="5985255"/>
              <a:ext cx="0" cy="56936"/>
            </a:xfrm>
            <a:custGeom>
              <a:avLst/>
              <a:gdLst/>
              <a:ahLst/>
              <a:cxnLst/>
              <a:rect l="0" t="0" r="0" b="0"/>
              <a:pathLst>
                <a:path h="56936">
                  <a:moveTo>
                    <a:pt x="0" y="56936"/>
                  </a:moveTo>
                  <a:lnTo>
                    <a:pt x="0" y="0"/>
                  </a:lnTo>
                </a:path>
              </a:pathLst>
            </a:custGeom>
            <a:ln w="7143" cap="flat">
              <a:solidFill>
                <a:srgbClr val="000000">
                  <a:alpha val="100000"/>
                </a:srgbClr>
              </a:solidFill>
              <a:prstDash val="solid"/>
              <a:round/>
            </a:ln>
          </p:spPr>
          <p:txBody>
            <a:bodyPr/>
            <a:lstStyle/>
            <a:p>
              <a:endParaRPr/>
            </a:p>
          </p:txBody>
        </p:sp>
        <p:sp>
          <p:nvSpPr>
            <p:cNvPr id="40" name="pl37"/>
            <p:cNvSpPr/>
            <p:nvPr/>
          </p:nvSpPr>
          <p:spPr>
            <a:xfrm>
              <a:off x="8776691" y="5985255"/>
              <a:ext cx="0" cy="56936"/>
            </a:xfrm>
            <a:custGeom>
              <a:avLst/>
              <a:gdLst/>
              <a:ahLst/>
              <a:cxnLst/>
              <a:rect l="0" t="0" r="0" b="0"/>
              <a:pathLst>
                <a:path h="56936">
                  <a:moveTo>
                    <a:pt x="0" y="56936"/>
                  </a:moveTo>
                  <a:lnTo>
                    <a:pt x="0" y="0"/>
                  </a:lnTo>
                </a:path>
              </a:pathLst>
            </a:custGeom>
            <a:ln w="7143" cap="flat">
              <a:solidFill>
                <a:srgbClr val="000000">
                  <a:alpha val="100000"/>
                </a:srgbClr>
              </a:solidFill>
              <a:prstDash val="solid"/>
              <a:round/>
            </a:ln>
          </p:spPr>
          <p:txBody>
            <a:bodyPr/>
            <a:lstStyle/>
            <a:p>
              <a:endParaRPr/>
            </a:p>
          </p:txBody>
        </p:sp>
        <p:sp>
          <p:nvSpPr>
            <p:cNvPr id="41" name="pl38"/>
            <p:cNvSpPr/>
            <p:nvPr/>
          </p:nvSpPr>
          <p:spPr>
            <a:xfrm>
              <a:off x="10434760" y="5985255"/>
              <a:ext cx="0" cy="56936"/>
            </a:xfrm>
            <a:custGeom>
              <a:avLst/>
              <a:gdLst/>
              <a:ahLst/>
              <a:cxnLst/>
              <a:rect l="0" t="0" r="0" b="0"/>
              <a:pathLst>
                <a:path h="56936">
                  <a:moveTo>
                    <a:pt x="0" y="56936"/>
                  </a:moveTo>
                  <a:lnTo>
                    <a:pt x="0" y="0"/>
                  </a:lnTo>
                </a:path>
              </a:pathLst>
            </a:custGeom>
            <a:ln w="7143" cap="flat">
              <a:solidFill>
                <a:srgbClr val="000000">
                  <a:alpha val="100000"/>
                </a:srgbClr>
              </a:solidFill>
              <a:prstDash val="solid"/>
              <a:round/>
            </a:ln>
          </p:spPr>
          <p:txBody>
            <a:bodyPr/>
            <a:lstStyle/>
            <a:p>
              <a:endParaRPr/>
            </a:p>
          </p:txBody>
        </p:sp>
        <p:sp>
          <p:nvSpPr>
            <p:cNvPr id="42" name="tx39"/>
            <p:cNvSpPr/>
            <p:nvPr/>
          </p:nvSpPr>
          <p:spPr>
            <a:xfrm>
              <a:off x="1801347" y="6085062"/>
              <a:ext cx="686134" cy="166315"/>
            </a:xfrm>
            <a:prstGeom prst="rect">
              <a:avLst/>
            </a:prstGeom>
            <a:noFill/>
          </p:spPr>
          <p:txBody>
            <a:bodyPr wrap="none" lIns="0" tIns="0" rIns="0" bIns="0" anchor="ctr" anchorCtr="1"/>
            <a:lstStyle/>
            <a:p>
              <a:pPr marL="0" marR="0" indent="0" algn="l">
                <a:lnSpc>
                  <a:spcPts val="1800"/>
                </a:lnSpc>
                <a:spcBef>
                  <a:spcPts val="0"/>
                </a:spcBef>
                <a:spcAft>
                  <a:spcPts val="0"/>
                </a:spcAft>
              </a:pPr>
              <a:r>
                <a:rPr sz="1800">
                  <a:solidFill>
                    <a:srgbClr val="000000">
                      <a:alpha val="100000"/>
                    </a:srgbClr>
                  </a:solidFill>
                  <a:cs typeface="Arial"/>
                </a:rPr>
                <a:t>Pokies</a:t>
              </a:r>
            </a:p>
          </p:txBody>
        </p:sp>
        <p:sp>
          <p:nvSpPr>
            <p:cNvPr id="43" name="tx40"/>
            <p:cNvSpPr/>
            <p:nvPr/>
          </p:nvSpPr>
          <p:spPr>
            <a:xfrm>
              <a:off x="3446635" y="6039632"/>
              <a:ext cx="711696" cy="211745"/>
            </a:xfrm>
            <a:prstGeom prst="rect">
              <a:avLst/>
            </a:prstGeom>
            <a:noFill/>
          </p:spPr>
          <p:txBody>
            <a:bodyPr wrap="none" lIns="0" tIns="0" rIns="0" bIns="0" anchor="ctr" anchorCtr="1"/>
            <a:lstStyle/>
            <a:p>
              <a:pPr marL="0" marR="0" indent="0" algn="l">
                <a:lnSpc>
                  <a:spcPts val="1800"/>
                </a:lnSpc>
                <a:spcBef>
                  <a:spcPts val="0"/>
                </a:spcBef>
                <a:spcAft>
                  <a:spcPts val="0"/>
                </a:spcAft>
              </a:pPr>
              <a:r>
                <a:rPr sz="1800">
                  <a:solidFill>
                    <a:srgbClr val="000000">
                      <a:alpha val="100000"/>
                    </a:srgbClr>
                  </a:solidFill>
                  <a:cs typeface="Arial"/>
                </a:rPr>
                <a:t>Betting</a:t>
              </a:r>
            </a:p>
          </p:txBody>
        </p:sp>
        <p:sp>
          <p:nvSpPr>
            <p:cNvPr id="44" name="tx41"/>
            <p:cNvSpPr/>
            <p:nvPr/>
          </p:nvSpPr>
          <p:spPr>
            <a:xfrm>
              <a:off x="5022161" y="6085062"/>
              <a:ext cx="876783" cy="166315"/>
            </a:xfrm>
            <a:prstGeom prst="rect">
              <a:avLst/>
            </a:prstGeom>
            <a:noFill/>
          </p:spPr>
          <p:txBody>
            <a:bodyPr wrap="none" lIns="0" tIns="0" rIns="0" bIns="0" anchor="ctr" anchorCtr="1"/>
            <a:lstStyle/>
            <a:p>
              <a:pPr marL="0" marR="0" indent="0" algn="l">
                <a:lnSpc>
                  <a:spcPts val="1800"/>
                </a:lnSpc>
                <a:spcBef>
                  <a:spcPts val="0"/>
                </a:spcBef>
                <a:spcAft>
                  <a:spcPts val="0"/>
                </a:spcAft>
              </a:pPr>
              <a:r>
                <a:rPr sz="1800">
                  <a:solidFill>
                    <a:srgbClr val="000000">
                      <a:alpha val="100000"/>
                    </a:srgbClr>
                  </a:solidFill>
                  <a:cs typeface="Arial"/>
                </a:rPr>
                <a:t>Lotteries</a:t>
              </a:r>
            </a:p>
          </p:txBody>
        </p:sp>
        <p:sp>
          <p:nvSpPr>
            <p:cNvPr id="45" name="tx42"/>
            <p:cNvSpPr/>
            <p:nvPr/>
          </p:nvSpPr>
          <p:spPr>
            <a:xfrm>
              <a:off x="6762829" y="6082160"/>
              <a:ext cx="711584" cy="169217"/>
            </a:xfrm>
            <a:prstGeom prst="rect">
              <a:avLst/>
            </a:prstGeom>
            <a:noFill/>
          </p:spPr>
          <p:txBody>
            <a:bodyPr wrap="none" lIns="0" tIns="0" rIns="0" bIns="0" anchor="ctr" anchorCtr="1"/>
            <a:lstStyle/>
            <a:p>
              <a:pPr marL="0" marR="0" indent="0" algn="l">
                <a:lnSpc>
                  <a:spcPts val="1800"/>
                </a:lnSpc>
                <a:spcBef>
                  <a:spcPts val="0"/>
                </a:spcBef>
                <a:spcAft>
                  <a:spcPts val="0"/>
                </a:spcAft>
              </a:pPr>
              <a:r>
                <a:rPr sz="1800">
                  <a:solidFill>
                    <a:srgbClr val="000000">
                      <a:alpha val="100000"/>
                    </a:srgbClr>
                  </a:solidFill>
                  <a:cs typeface="Arial"/>
                </a:rPr>
                <a:t>Casino</a:t>
              </a:r>
            </a:p>
          </p:txBody>
        </p:sp>
        <p:sp>
          <p:nvSpPr>
            <p:cNvPr id="46" name="tx43"/>
            <p:cNvSpPr/>
            <p:nvPr/>
          </p:nvSpPr>
          <p:spPr>
            <a:xfrm>
              <a:off x="8509749" y="6085062"/>
              <a:ext cx="533883" cy="166315"/>
            </a:xfrm>
            <a:prstGeom prst="rect">
              <a:avLst/>
            </a:prstGeom>
            <a:noFill/>
          </p:spPr>
          <p:txBody>
            <a:bodyPr wrap="none" lIns="0" tIns="0" rIns="0" bIns="0" anchor="ctr" anchorCtr="1"/>
            <a:lstStyle/>
            <a:p>
              <a:pPr marL="0" marR="0" indent="0" algn="l">
                <a:lnSpc>
                  <a:spcPts val="1800"/>
                </a:lnSpc>
                <a:spcBef>
                  <a:spcPts val="0"/>
                </a:spcBef>
                <a:spcAft>
                  <a:spcPts val="0"/>
                </a:spcAft>
              </a:pPr>
              <a:r>
                <a:rPr sz="1800">
                  <a:solidFill>
                    <a:srgbClr val="000000">
                      <a:alpha val="100000"/>
                    </a:srgbClr>
                  </a:solidFill>
                  <a:cs typeface="Arial"/>
                </a:rPr>
                <a:t>Keno</a:t>
              </a:r>
            </a:p>
          </p:txBody>
        </p:sp>
        <p:sp>
          <p:nvSpPr>
            <p:cNvPr id="47" name="tx44"/>
            <p:cNvSpPr/>
            <p:nvPr/>
          </p:nvSpPr>
          <p:spPr>
            <a:xfrm>
              <a:off x="10180655" y="6085062"/>
              <a:ext cx="508210" cy="166315"/>
            </a:xfrm>
            <a:prstGeom prst="rect">
              <a:avLst/>
            </a:prstGeom>
            <a:noFill/>
          </p:spPr>
          <p:txBody>
            <a:bodyPr wrap="none" lIns="0" tIns="0" rIns="0" bIns="0" anchor="ctr" anchorCtr="1"/>
            <a:lstStyle/>
            <a:p>
              <a:pPr marL="0" marR="0" indent="0" algn="l">
                <a:lnSpc>
                  <a:spcPts val="1800"/>
                </a:lnSpc>
                <a:spcBef>
                  <a:spcPts val="0"/>
                </a:spcBef>
                <a:spcAft>
                  <a:spcPts val="0"/>
                </a:spcAft>
              </a:pPr>
              <a:r>
                <a:rPr sz="1800">
                  <a:solidFill>
                    <a:srgbClr val="000000">
                      <a:alpha val="100000"/>
                    </a:srgbClr>
                  </a:solidFill>
                  <a:cs typeface="Arial"/>
                </a:rPr>
                <a:t>Total</a:t>
              </a:r>
            </a:p>
          </p:txBody>
        </p:sp>
      </p:grpSp>
      <p:sp>
        <p:nvSpPr>
          <p:cNvPr id="4" name="Caption Placeholder 1"/>
          <p:cNvSpPr>
            <a:spLocks noGrp="1"/>
          </p:cNvSpPr>
          <p:nvPr>
            <p:ph type="body" sz="quarter" idx="11" hasCustomPrompt="1"/>
          </p:nvPr>
        </p:nvSpPr>
        <p:spPr>
          <a:xfrm>
            <a:off x="371475" y="6396540"/>
            <a:ext cx="10662320" cy="204762"/>
          </a:xfrm>
        </p:spPr>
        <p:txBody>
          <a:bodyPr/>
          <a:lstStyle/>
          <a:p>
            <a:r>
              <a:rPr dirty="0"/>
              <a:t>Notes: $45 million spent on minor gaming and $11 million spent on interactive gaming are </a:t>
            </a:r>
            <a:r>
              <a:t>not shown.</a:t>
            </a:r>
            <a:r>
              <a:rPr dirty="0"/>
              <a:t>
Source: Queensland Government Statistician's Office (2023).</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5482" y="367368"/>
            <a:ext cx="9637060" cy="540145"/>
          </a:xfrm>
        </p:spPr>
        <p:txBody>
          <a:bodyPr/>
          <a:lstStyle/>
          <a:p>
            <a:r>
              <a:rPr lang="en-AU"/>
              <a:t>Pokies are everywhere, particularly in NSW</a:t>
            </a:r>
            <a:endParaRPr/>
          </a:p>
        </p:txBody>
      </p:sp>
      <p:sp>
        <p:nvSpPr>
          <p:cNvPr id="3" name="Content Placeholder 2"/>
          <p:cNvSpPr>
            <a:spLocks noGrp="1"/>
          </p:cNvSpPr>
          <p:nvPr>
            <p:ph type="body" sz="quarter" idx="10" hasCustomPrompt="1"/>
          </p:nvPr>
        </p:nvSpPr>
        <p:spPr>
          <a:xfrm>
            <a:off x="378478" y="1111521"/>
            <a:ext cx="11398531" cy="306710"/>
          </a:xfrm>
        </p:spPr>
        <p:txBody>
          <a:bodyPr/>
          <a:lstStyle/>
          <a:p>
            <a:r>
              <a:rPr dirty="0"/>
              <a:t>Number of </a:t>
            </a:r>
            <a:r>
              <a:rPr lang="en-AU" dirty="0"/>
              <a:t>pokies</a:t>
            </a:r>
            <a:r>
              <a:rPr dirty="0"/>
              <a:t>, </a:t>
            </a:r>
            <a:r>
              <a:rPr lang="en-AU" dirty="0"/>
              <a:t>as at 30 June 2021</a:t>
            </a:r>
            <a:endParaRPr dirty="0"/>
          </a:p>
        </p:txBody>
      </p:sp>
      <p:sp>
        <p:nvSpPr>
          <p:cNvPr id="4" name="Caption Placeholder 1"/>
          <p:cNvSpPr>
            <a:spLocks noGrp="1"/>
          </p:cNvSpPr>
          <p:nvPr>
            <p:ph type="body" sz="quarter" idx="11" hasCustomPrompt="1"/>
          </p:nvPr>
        </p:nvSpPr>
        <p:spPr>
          <a:xfrm>
            <a:off x="371475" y="6609900"/>
            <a:ext cx="10662320" cy="204762"/>
          </a:xfrm>
        </p:spPr>
        <p:txBody>
          <a:bodyPr/>
          <a:lstStyle/>
          <a:p>
            <a:r>
              <a:rPr dirty="0"/>
              <a:t>Source: </a:t>
            </a:r>
            <a:r>
              <a:rPr lang="en-AU" dirty="0"/>
              <a:t>Queensland Government Statistician's Office (2023).</a:t>
            </a:r>
            <a:endParaRPr dirty="0"/>
          </a:p>
        </p:txBody>
      </p:sp>
      <p:grpSp>
        <p:nvGrpSpPr>
          <p:cNvPr id="5" name="Content Placeholder 3"/>
          <p:cNvGrpSpPr/>
          <p:nvPr/>
        </p:nvGrpSpPr>
        <p:grpSpPr>
          <a:xfrm>
            <a:off x="536713" y="1622239"/>
            <a:ext cx="11002617" cy="4788721"/>
            <a:chOff x="536713" y="1517569"/>
            <a:chExt cx="11002617" cy="5068887"/>
          </a:xfrm>
        </p:grpSpPr>
        <p:sp>
          <p:nvSpPr>
            <p:cNvPr id="6" name="rc3"/>
            <p:cNvSpPr/>
            <p:nvPr/>
          </p:nvSpPr>
          <p:spPr>
            <a:xfrm>
              <a:off x="536713" y="1517569"/>
              <a:ext cx="11002617" cy="5068887"/>
            </a:xfrm>
            <a:prstGeom prst="rect">
              <a:avLst/>
            </a:prstGeom>
            <a:solidFill>
              <a:srgbClr val="FFFFFF">
                <a:alpha val="100000"/>
              </a:srgbClr>
            </a:solidFill>
            <a:ln w="9525" cap="rnd">
              <a:solidFill>
                <a:srgbClr val="FFFFFF">
                  <a:alpha val="100000"/>
                </a:srgbClr>
              </a:solidFill>
              <a:prstDash val="solid"/>
              <a:round/>
            </a:ln>
          </p:spPr>
          <p:txBody>
            <a:bodyPr/>
            <a:lstStyle/>
            <a:p>
              <a:endParaRPr/>
            </a:p>
          </p:txBody>
        </p:sp>
        <p:sp>
          <p:nvSpPr>
            <p:cNvPr id="7" name="rc4"/>
            <p:cNvSpPr/>
            <p:nvPr/>
          </p:nvSpPr>
          <p:spPr>
            <a:xfrm>
              <a:off x="536713" y="1517569"/>
              <a:ext cx="11002617" cy="5068887"/>
            </a:xfrm>
            <a:prstGeom prst="rect">
              <a:avLst/>
            </a:prstGeom>
            <a:solidFill>
              <a:srgbClr val="FFFFFF">
                <a:alpha val="100000"/>
              </a:srgbClr>
            </a:solidFill>
          </p:spPr>
          <p:txBody>
            <a:bodyPr/>
            <a:lstStyle/>
            <a:p>
              <a:endParaRPr/>
            </a:p>
          </p:txBody>
        </p:sp>
        <p:sp>
          <p:nvSpPr>
            <p:cNvPr id="8" name="rc5"/>
            <p:cNvSpPr/>
            <p:nvPr/>
          </p:nvSpPr>
          <p:spPr>
            <a:xfrm>
              <a:off x="1467358" y="1609008"/>
              <a:ext cx="9962243" cy="4376246"/>
            </a:xfrm>
            <a:prstGeom prst="rect">
              <a:avLst/>
            </a:prstGeom>
            <a:solidFill>
              <a:srgbClr val="FFFFFF">
                <a:alpha val="100000"/>
              </a:srgbClr>
            </a:solidFill>
          </p:spPr>
          <p:txBody>
            <a:bodyPr/>
            <a:lstStyle/>
            <a:p>
              <a:endParaRPr/>
            </a:p>
          </p:txBody>
        </p:sp>
        <p:sp>
          <p:nvSpPr>
            <p:cNvPr id="9" name="pl6"/>
            <p:cNvSpPr/>
            <p:nvPr/>
          </p:nvSpPr>
          <p:spPr>
            <a:xfrm>
              <a:off x="1467358" y="5985255"/>
              <a:ext cx="9962243" cy="0"/>
            </a:xfrm>
            <a:custGeom>
              <a:avLst/>
              <a:gdLst/>
              <a:ahLst/>
              <a:cxnLst/>
              <a:rect l="0" t="0" r="0" b="0"/>
              <a:pathLst>
                <a:path w="9962243">
                  <a:moveTo>
                    <a:pt x="0" y="0"/>
                  </a:moveTo>
                  <a:lnTo>
                    <a:pt x="9962243" y="0"/>
                  </a:lnTo>
                  <a:lnTo>
                    <a:pt x="9962243" y="0"/>
                  </a:lnTo>
                </a:path>
              </a:pathLst>
            </a:custGeom>
            <a:ln w="4762" cap="flat">
              <a:solidFill>
                <a:srgbClr val="C3C7CB">
                  <a:alpha val="100000"/>
                </a:srgbClr>
              </a:solidFill>
              <a:prstDash val="solid"/>
              <a:round/>
            </a:ln>
          </p:spPr>
          <p:txBody>
            <a:bodyPr/>
            <a:lstStyle/>
            <a:p>
              <a:endParaRPr/>
            </a:p>
          </p:txBody>
        </p:sp>
        <p:sp>
          <p:nvSpPr>
            <p:cNvPr id="10" name="pl7"/>
            <p:cNvSpPr/>
            <p:nvPr/>
          </p:nvSpPr>
          <p:spPr>
            <a:xfrm>
              <a:off x="1467358" y="4907362"/>
              <a:ext cx="9962243" cy="0"/>
            </a:xfrm>
            <a:custGeom>
              <a:avLst/>
              <a:gdLst/>
              <a:ahLst/>
              <a:cxnLst/>
              <a:rect l="0" t="0" r="0" b="0"/>
              <a:pathLst>
                <a:path w="9962243">
                  <a:moveTo>
                    <a:pt x="0" y="0"/>
                  </a:moveTo>
                  <a:lnTo>
                    <a:pt x="9962243" y="0"/>
                  </a:lnTo>
                  <a:lnTo>
                    <a:pt x="9962243" y="0"/>
                  </a:lnTo>
                </a:path>
              </a:pathLst>
            </a:custGeom>
            <a:ln w="4762" cap="flat">
              <a:solidFill>
                <a:srgbClr val="C3C7CB">
                  <a:alpha val="100000"/>
                </a:srgbClr>
              </a:solidFill>
              <a:prstDash val="solid"/>
              <a:round/>
            </a:ln>
          </p:spPr>
          <p:txBody>
            <a:bodyPr/>
            <a:lstStyle/>
            <a:p>
              <a:endParaRPr/>
            </a:p>
          </p:txBody>
        </p:sp>
        <p:sp>
          <p:nvSpPr>
            <p:cNvPr id="11" name="pl8"/>
            <p:cNvSpPr/>
            <p:nvPr/>
          </p:nvSpPr>
          <p:spPr>
            <a:xfrm>
              <a:off x="1467358" y="3829468"/>
              <a:ext cx="9962243" cy="0"/>
            </a:xfrm>
            <a:custGeom>
              <a:avLst/>
              <a:gdLst/>
              <a:ahLst/>
              <a:cxnLst/>
              <a:rect l="0" t="0" r="0" b="0"/>
              <a:pathLst>
                <a:path w="9962243">
                  <a:moveTo>
                    <a:pt x="0" y="0"/>
                  </a:moveTo>
                  <a:lnTo>
                    <a:pt x="9962243" y="0"/>
                  </a:lnTo>
                  <a:lnTo>
                    <a:pt x="9962243" y="0"/>
                  </a:lnTo>
                </a:path>
              </a:pathLst>
            </a:custGeom>
            <a:ln w="4762" cap="flat">
              <a:solidFill>
                <a:srgbClr val="C3C7CB">
                  <a:alpha val="100000"/>
                </a:srgbClr>
              </a:solidFill>
              <a:prstDash val="solid"/>
              <a:round/>
            </a:ln>
          </p:spPr>
          <p:txBody>
            <a:bodyPr/>
            <a:lstStyle/>
            <a:p>
              <a:endParaRPr/>
            </a:p>
          </p:txBody>
        </p:sp>
        <p:sp>
          <p:nvSpPr>
            <p:cNvPr id="12" name="pl9"/>
            <p:cNvSpPr/>
            <p:nvPr/>
          </p:nvSpPr>
          <p:spPr>
            <a:xfrm>
              <a:off x="1467358" y="2751575"/>
              <a:ext cx="9962243" cy="0"/>
            </a:xfrm>
            <a:custGeom>
              <a:avLst/>
              <a:gdLst/>
              <a:ahLst/>
              <a:cxnLst/>
              <a:rect l="0" t="0" r="0" b="0"/>
              <a:pathLst>
                <a:path w="9962243">
                  <a:moveTo>
                    <a:pt x="0" y="0"/>
                  </a:moveTo>
                  <a:lnTo>
                    <a:pt x="9962243" y="0"/>
                  </a:lnTo>
                  <a:lnTo>
                    <a:pt x="9962243" y="0"/>
                  </a:lnTo>
                </a:path>
              </a:pathLst>
            </a:custGeom>
            <a:ln w="4762" cap="flat">
              <a:solidFill>
                <a:srgbClr val="C3C7CB">
                  <a:alpha val="100000"/>
                </a:srgbClr>
              </a:solidFill>
              <a:prstDash val="solid"/>
              <a:round/>
            </a:ln>
          </p:spPr>
          <p:txBody>
            <a:bodyPr/>
            <a:lstStyle/>
            <a:p>
              <a:endParaRPr/>
            </a:p>
          </p:txBody>
        </p:sp>
        <p:sp>
          <p:nvSpPr>
            <p:cNvPr id="13" name="pl10"/>
            <p:cNvSpPr/>
            <p:nvPr/>
          </p:nvSpPr>
          <p:spPr>
            <a:xfrm>
              <a:off x="1467358" y="1673682"/>
              <a:ext cx="9962243" cy="0"/>
            </a:xfrm>
            <a:custGeom>
              <a:avLst/>
              <a:gdLst/>
              <a:ahLst/>
              <a:cxnLst/>
              <a:rect l="0" t="0" r="0" b="0"/>
              <a:pathLst>
                <a:path w="9962243">
                  <a:moveTo>
                    <a:pt x="0" y="0"/>
                  </a:moveTo>
                  <a:lnTo>
                    <a:pt x="9962243" y="0"/>
                  </a:lnTo>
                  <a:lnTo>
                    <a:pt x="9962243" y="0"/>
                  </a:lnTo>
                </a:path>
              </a:pathLst>
            </a:custGeom>
            <a:ln w="4762" cap="flat">
              <a:solidFill>
                <a:srgbClr val="C3C7CB">
                  <a:alpha val="100000"/>
                </a:srgbClr>
              </a:solidFill>
              <a:prstDash val="solid"/>
              <a:round/>
            </a:ln>
          </p:spPr>
          <p:txBody>
            <a:bodyPr/>
            <a:lstStyle/>
            <a:p>
              <a:endParaRPr/>
            </a:p>
          </p:txBody>
        </p:sp>
        <p:sp>
          <p:nvSpPr>
            <p:cNvPr id="14" name="rc11"/>
            <p:cNvSpPr/>
            <p:nvPr/>
          </p:nvSpPr>
          <p:spPr>
            <a:xfrm>
              <a:off x="1649594" y="2164813"/>
              <a:ext cx="1093416" cy="64673"/>
            </a:xfrm>
            <a:prstGeom prst="rect">
              <a:avLst/>
            </a:prstGeom>
            <a:solidFill>
              <a:srgbClr val="F5B50C">
                <a:alpha val="100000"/>
              </a:srgbClr>
            </a:solidFill>
            <a:ln w="13550" cap="flat">
              <a:solidFill>
                <a:srgbClr val="F5B50C">
                  <a:alpha val="100000"/>
                </a:srgbClr>
              </a:solidFill>
              <a:prstDash val="solid"/>
              <a:miter/>
            </a:ln>
          </p:spPr>
          <p:txBody>
            <a:bodyPr/>
            <a:lstStyle/>
            <a:p>
              <a:endParaRPr/>
            </a:p>
          </p:txBody>
        </p:sp>
        <p:sp>
          <p:nvSpPr>
            <p:cNvPr id="15" name="rc12"/>
            <p:cNvSpPr/>
            <p:nvPr/>
          </p:nvSpPr>
          <p:spPr>
            <a:xfrm>
              <a:off x="1649594" y="3191140"/>
              <a:ext cx="1093416" cy="2794114"/>
            </a:xfrm>
            <a:prstGeom prst="rect">
              <a:avLst/>
            </a:prstGeom>
            <a:solidFill>
              <a:srgbClr val="A1253E">
                <a:alpha val="100000"/>
              </a:srgbClr>
            </a:solidFill>
            <a:ln w="13550" cap="flat">
              <a:solidFill>
                <a:srgbClr val="A1253E">
                  <a:alpha val="100000"/>
                </a:srgbClr>
              </a:solidFill>
              <a:prstDash val="solid"/>
              <a:miter/>
            </a:ln>
          </p:spPr>
          <p:txBody>
            <a:bodyPr/>
            <a:lstStyle/>
            <a:p>
              <a:endParaRPr/>
            </a:p>
          </p:txBody>
        </p:sp>
        <p:sp>
          <p:nvSpPr>
            <p:cNvPr id="16" name="rc13"/>
            <p:cNvSpPr/>
            <p:nvPr/>
          </p:nvSpPr>
          <p:spPr>
            <a:xfrm>
              <a:off x="1649594" y="2229487"/>
              <a:ext cx="1093416" cy="961653"/>
            </a:xfrm>
            <a:prstGeom prst="rect">
              <a:avLst/>
            </a:prstGeom>
            <a:solidFill>
              <a:srgbClr val="EF7900">
                <a:alpha val="100000"/>
              </a:srgbClr>
            </a:solidFill>
            <a:ln w="13550" cap="flat">
              <a:solidFill>
                <a:srgbClr val="EF7900">
                  <a:alpha val="100000"/>
                </a:srgbClr>
              </a:solidFill>
              <a:prstDash val="solid"/>
              <a:miter/>
            </a:ln>
          </p:spPr>
          <p:txBody>
            <a:bodyPr/>
            <a:lstStyle/>
            <a:p>
              <a:endParaRPr/>
            </a:p>
          </p:txBody>
        </p:sp>
        <p:sp>
          <p:nvSpPr>
            <p:cNvPr id="17" name="rc14"/>
            <p:cNvSpPr/>
            <p:nvPr/>
          </p:nvSpPr>
          <p:spPr>
            <a:xfrm>
              <a:off x="4079410" y="4737098"/>
              <a:ext cx="1093416" cy="113308"/>
            </a:xfrm>
            <a:prstGeom prst="rect">
              <a:avLst/>
            </a:prstGeom>
            <a:solidFill>
              <a:srgbClr val="F5B50C">
                <a:alpha val="100000"/>
              </a:srgbClr>
            </a:solidFill>
            <a:ln w="13550" cap="flat">
              <a:solidFill>
                <a:srgbClr val="F5B50C">
                  <a:alpha val="100000"/>
                </a:srgbClr>
              </a:solidFill>
              <a:prstDash val="solid"/>
              <a:miter/>
            </a:ln>
          </p:spPr>
          <p:txBody>
            <a:bodyPr/>
            <a:lstStyle/>
            <a:p>
              <a:endParaRPr/>
            </a:p>
          </p:txBody>
        </p:sp>
        <p:sp>
          <p:nvSpPr>
            <p:cNvPr id="18" name="rc15"/>
            <p:cNvSpPr/>
            <p:nvPr/>
          </p:nvSpPr>
          <p:spPr>
            <a:xfrm>
              <a:off x="4079410" y="5432770"/>
              <a:ext cx="1093416" cy="552484"/>
            </a:xfrm>
            <a:prstGeom prst="rect">
              <a:avLst/>
            </a:prstGeom>
            <a:solidFill>
              <a:srgbClr val="A1253E">
                <a:alpha val="100000"/>
              </a:srgbClr>
            </a:solidFill>
            <a:ln w="13550" cap="flat">
              <a:solidFill>
                <a:srgbClr val="A1253E">
                  <a:alpha val="100000"/>
                </a:srgbClr>
              </a:solidFill>
              <a:prstDash val="solid"/>
              <a:miter/>
            </a:ln>
          </p:spPr>
          <p:txBody>
            <a:bodyPr/>
            <a:lstStyle/>
            <a:p>
              <a:endParaRPr/>
            </a:p>
          </p:txBody>
        </p:sp>
        <p:sp>
          <p:nvSpPr>
            <p:cNvPr id="19" name="rc16"/>
            <p:cNvSpPr/>
            <p:nvPr/>
          </p:nvSpPr>
          <p:spPr>
            <a:xfrm>
              <a:off x="4079410" y="4850406"/>
              <a:ext cx="1093416" cy="582364"/>
            </a:xfrm>
            <a:prstGeom prst="rect">
              <a:avLst/>
            </a:prstGeom>
            <a:solidFill>
              <a:srgbClr val="EF7900">
                <a:alpha val="100000"/>
              </a:srgbClr>
            </a:solidFill>
            <a:ln w="13550" cap="flat">
              <a:solidFill>
                <a:srgbClr val="EF7900">
                  <a:alpha val="100000"/>
                </a:srgbClr>
              </a:solidFill>
              <a:prstDash val="solid"/>
              <a:miter/>
            </a:ln>
          </p:spPr>
          <p:txBody>
            <a:bodyPr/>
            <a:lstStyle/>
            <a:p>
              <a:endParaRPr/>
            </a:p>
          </p:txBody>
        </p:sp>
        <p:sp>
          <p:nvSpPr>
            <p:cNvPr id="20" name="rc17"/>
            <p:cNvSpPr/>
            <p:nvPr/>
          </p:nvSpPr>
          <p:spPr>
            <a:xfrm>
              <a:off x="2864502" y="4087085"/>
              <a:ext cx="1093416" cy="160131"/>
            </a:xfrm>
            <a:prstGeom prst="rect">
              <a:avLst/>
            </a:prstGeom>
            <a:solidFill>
              <a:srgbClr val="F5B50C">
                <a:alpha val="100000"/>
              </a:srgbClr>
            </a:solidFill>
            <a:ln w="13550" cap="flat">
              <a:solidFill>
                <a:srgbClr val="F5B50C">
                  <a:alpha val="100000"/>
                </a:srgbClr>
              </a:solidFill>
              <a:prstDash val="solid"/>
              <a:miter/>
            </a:ln>
          </p:spPr>
          <p:txBody>
            <a:bodyPr/>
            <a:lstStyle/>
            <a:p>
              <a:endParaRPr/>
            </a:p>
          </p:txBody>
        </p:sp>
        <p:sp>
          <p:nvSpPr>
            <p:cNvPr id="21" name="rc18"/>
            <p:cNvSpPr/>
            <p:nvPr/>
          </p:nvSpPr>
          <p:spPr>
            <a:xfrm>
              <a:off x="2864502" y="5070167"/>
              <a:ext cx="1093416" cy="915088"/>
            </a:xfrm>
            <a:prstGeom prst="rect">
              <a:avLst/>
            </a:prstGeom>
            <a:solidFill>
              <a:srgbClr val="A1253E">
                <a:alpha val="100000"/>
              </a:srgbClr>
            </a:solidFill>
            <a:ln w="13550" cap="flat">
              <a:solidFill>
                <a:srgbClr val="A1253E">
                  <a:alpha val="100000"/>
                </a:srgbClr>
              </a:solidFill>
              <a:prstDash val="solid"/>
              <a:miter/>
            </a:ln>
          </p:spPr>
          <p:txBody>
            <a:bodyPr/>
            <a:lstStyle/>
            <a:p>
              <a:endParaRPr/>
            </a:p>
          </p:txBody>
        </p:sp>
        <p:sp>
          <p:nvSpPr>
            <p:cNvPr id="22" name="rc19"/>
            <p:cNvSpPr/>
            <p:nvPr/>
          </p:nvSpPr>
          <p:spPr>
            <a:xfrm>
              <a:off x="2864502" y="4247217"/>
              <a:ext cx="1093416" cy="822949"/>
            </a:xfrm>
            <a:prstGeom prst="rect">
              <a:avLst/>
            </a:prstGeom>
            <a:solidFill>
              <a:srgbClr val="EF7900">
                <a:alpha val="100000"/>
              </a:srgbClr>
            </a:solidFill>
            <a:ln w="13550" cap="flat">
              <a:solidFill>
                <a:srgbClr val="EF7900">
                  <a:alpha val="100000"/>
                </a:srgbClr>
              </a:solidFill>
              <a:prstDash val="solid"/>
              <a:miter/>
            </a:ln>
          </p:spPr>
          <p:txBody>
            <a:bodyPr/>
            <a:lstStyle/>
            <a:p>
              <a:endParaRPr/>
            </a:p>
          </p:txBody>
        </p:sp>
        <p:sp>
          <p:nvSpPr>
            <p:cNvPr id="23" name="rc20"/>
            <p:cNvSpPr/>
            <p:nvPr/>
          </p:nvSpPr>
          <p:spPr>
            <a:xfrm>
              <a:off x="5294317" y="5437125"/>
              <a:ext cx="1093416" cy="43762"/>
            </a:xfrm>
            <a:prstGeom prst="rect">
              <a:avLst/>
            </a:prstGeom>
            <a:solidFill>
              <a:srgbClr val="F5B50C">
                <a:alpha val="100000"/>
              </a:srgbClr>
            </a:solidFill>
            <a:ln w="13550" cap="flat">
              <a:solidFill>
                <a:srgbClr val="F5B50C">
                  <a:alpha val="100000"/>
                </a:srgbClr>
              </a:solidFill>
              <a:prstDash val="solid"/>
              <a:miter/>
            </a:ln>
          </p:spPr>
          <p:txBody>
            <a:bodyPr/>
            <a:lstStyle/>
            <a:p>
              <a:endParaRPr/>
            </a:p>
          </p:txBody>
        </p:sp>
        <p:sp>
          <p:nvSpPr>
            <p:cNvPr id="24" name="rc21"/>
            <p:cNvSpPr/>
            <p:nvPr/>
          </p:nvSpPr>
          <p:spPr>
            <a:xfrm>
              <a:off x="5294317" y="5937310"/>
              <a:ext cx="1093416" cy="47944"/>
            </a:xfrm>
            <a:prstGeom prst="rect">
              <a:avLst/>
            </a:prstGeom>
            <a:solidFill>
              <a:srgbClr val="A1253E">
                <a:alpha val="100000"/>
              </a:srgbClr>
            </a:solidFill>
            <a:ln w="13550" cap="flat">
              <a:solidFill>
                <a:srgbClr val="A1253E">
                  <a:alpha val="100000"/>
                </a:srgbClr>
              </a:solidFill>
              <a:prstDash val="solid"/>
              <a:miter/>
            </a:ln>
          </p:spPr>
          <p:txBody>
            <a:bodyPr/>
            <a:lstStyle/>
            <a:p>
              <a:endParaRPr/>
            </a:p>
          </p:txBody>
        </p:sp>
        <p:sp>
          <p:nvSpPr>
            <p:cNvPr id="25" name="rc22"/>
            <p:cNvSpPr/>
            <p:nvPr/>
          </p:nvSpPr>
          <p:spPr>
            <a:xfrm>
              <a:off x="5294317" y="5480887"/>
              <a:ext cx="1093416" cy="456423"/>
            </a:xfrm>
            <a:prstGeom prst="rect">
              <a:avLst/>
            </a:prstGeom>
            <a:solidFill>
              <a:srgbClr val="EF7900">
                <a:alpha val="100000"/>
              </a:srgbClr>
            </a:solidFill>
            <a:ln w="13550" cap="flat">
              <a:solidFill>
                <a:srgbClr val="EF7900">
                  <a:alpha val="100000"/>
                </a:srgbClr>
              </a:solidFill>
              <a:prstDash val="solid"/>
              <a:miter/>
            </a:ln>
          </p:spPr>
          <p:txBody>
            <a:bodyPr/>
            <a:lstStyle/>
            <a:p>
              <a:endParaRPr/>
            </a:p>
          </p:txBody>
        </p:sp>
        <p:sp>
          <p:nvSpPr>
            <p:cNvPr id="26" name="rc23"/>
            <p:cNvSpPr/>
            <p:nvPr/>
          </p:nvSpPr>
          <p:spPr>
            <a:xfrm>
              <a:off x="10153948" y="5919935"/>
              <a:ext cx="1093416" cy="65320"/>
            </a:xfrm>
            <a:prstGeom prst="rect">
              <a:avLst/>
            </a:prstGeom>
            <a:solidFill>
              <a:srgbClr val="F5B50C">
                <a:alpha val="100000"/>
              </a:srgbClr>
            </a:solidFill>
            <a:ln w="13550" cap="flat">
              <a:solidFill>
                <a:srgbClr val="F5B50C">
                  <a:alpha val="100000"/>
                </a:srgbClr>
              </a:solidFill>
              <a:prstDash val="solid"/>
              <a:miter/>
            </a:ln>
          </p:spPr>
          <p:txBody>
            <a:bodyPr/>
            <a:lstStyle/>
            <a:p>
              <a:endParaRPr/>
            </a:p>
          </p:txBody>
        </p:sp>
        <p:sp>
          <p:nvSpPr>
            <p:cNvPr id="27" name="rc24"/>
            <p:cNvSpPr/>
            <p:nvPr/>
          </p:nvSpPr>
          <p:spPr>
            <a:xfrm>
              <a:off x="10153948" y="5985255"/>
              <a:ext cx="1093416" cy="0"/>
            </a:xfrm>
            <a:prstGeom prst="rect">
              <a:avLst/>
            </a:prstGeom>
            <a:solidFill>
              <a:srgbClr val="A1253E">
                <a:alpha val="100000"/>
              </a:srgbClr>
            </a:solidFill>
            <a:ln w="13550" cap="flat">
              <a:solidFill>
                <a:srgbClr val="A1253E">
                  <a:alpha val="100000"/>
                </a:srgbClr>
              </a:solidFill>
              <a:prstDash val="solid"/>
              <a:miter/>
            </a:ln>
          </p:spPr>
          <p:txBody>
            <a:bodyPr/>
            <a:lstStyle/>
            <a:p>
              <a:endParaRPr/>
            </a:p>
          </p:txBody>
        </p:sp>
        <p:sp>
          <p:nvSpPr>
            <p:cNvPr id="28" name="rc25"/>
            <p:cNvSpPr/>
            <p:nvPr/>
          </p:nvSpPr>
          <p:spPr>
            <a:xfrm>
              <a:off x="10153948" y="5985255"/>
              <a:ext cx="1093416" cy="0"/>
            </a:xfrm>
            <a:prstGeom prst="rect">
              <a:avLst/>
            </a:prstGeom>
            <a:solidFill>
              <a:srgbClr val="EF7900">
                <a:alpha val="100000"/>
              </a:srgbClr>
            </a:solidFill>
            <a:ln w="13550" cap="flat">
              <a:solidFill>
                <a:srgbClr val="EF7900">
                  <a:alpha val="100000"/>
                </a:srgbClr>
              </a:solidFill>
              <a:prstDash val="solid"/>
              <a:miter/>
            </a:ln>
          </p:spPr>
          <p:txBody>
            <a:bodyPr/>
            <a:lstStyle/>
            <a:p>
              <a:endParaRPr/>
            </a:p>
          </p:txBody>
        </p:sp>
        <p:sp>
          <p:nvSpPr>
            <p:cNvPr id="29" name="rc26"/>
            <p:cNvSpPr/>
            <p:nvPr/>
          </p:nvSpPr>
          <p:spPr>
            <a:xfrm>
              <a:off x="7724133" y="5833229"/>
              <a:ext cx="1093416" cy="52644"/>
            </a:xfrm>
            <a:prstGeom prst="rect">
              <a:avLst/>
            </a:prstGeom>
            <a:solidFill>
              <a:srgbClr val="F5B50C">
                <a:alpha val="100000"/>
              </a:srgbClr>
            </a:solidFill>
            <a:ln w="13550" cap="flat">
              <a:solidFill>
                <a:srgbClr val="F5B50C">
                  <a:alpha val="100000"/>
                </a:srgbClr>
              </a:solidFill>
              <a:prstDash val="solid"/>
              <a:miter/>
            </a:ln>
          </p:spPr>
          <p:txBody>
            <a:bodyPr/>
            <a:lstStyle/>
            <a:p>
              <a:endParaRPr/>
            </a:p>
          </p:txBody>
        </p:sp>
        <p:sp>
          <p:nvSpPr>
            <p:cNvPr id="30" name="rc27"/>
            <p:cNvSpPr/>
            <p:nvPr/>
          </p:nvSpPr>
          <p:spPr>
            <a:xfrm>
              <a:off x="7724133" y="5981073"/>
              <a:ext cx="1093416" cy="4182"/>
            </a:xfrm>
            <a:prstGeom prst="rect">
              <a:avLst/>
            </a:prstGeom>
            <a:solidFill>
              <a:srgbClr val="A1253E">
                <a:alpha val="100000"/>
              </a:srgbClr>
            </a:solidFill>
            <a:ln w="13550" cap="flat">
              <a:solidFill>
                <a:srgbClr val="A1253E">
                  <a:alpha val="100000"/>
                </a:srgbClr>
              </a:solidFill>
              <a:prstDash val="solid"/>
              <a:miter/>
            </a:ln>
          </p:spPr>
          <p:txBody>
            <a:bodyPr/>
            <a:lstStyle/>
            <a:p>
              <a:endParaRPr/>
            </a:p>
          </p:txBody>
        </p:sp>
        <p:sp>
          <p:nvSpPr>
            <p:cNvPr id="31" name="rc28"/>
            <p:cNvSpPr/>
            <p:nvPr/>
          </p:nvSpPr>
          <p:spPr>
            <a:xfrm>
              <a:off x="7724133" y="5885873"/>
              <a:ext cx="1093416" cy="95199"/>
            </a:xfrm>
            <a:prstGeom prst="rect">
              <a:avLst/>
            </a:prstGeom>
            <a:solidFill>
              <a:srgbClr val="EF7900">
                <a:alpha val="100000"/>
              </a:srgbClr>
            </a:solidFill>
            <a:ln w="13550" cap="flat">
              <a:solidFill>
                <a:srgbClr val="EF7900">
                  <a:alpha val="100000"/>
                </a:srgbClr>
              </a:solidFill>
              <a:prstDash val="solid"/>
              <a:miter/>
            </a:ln>
          </p:spPr>
          <p:txBody>
            <a:bodyPr/>
            <a:lstStyle/>
            <a:p>
              <a:endParaRPr/>
            </a:p>
          </p:txBody>
        </p:sp>
        <p:sp>
          <p:nvSpPr>
            <p:cNvPr id="32" name="rc29"/>
            <p:cNvSpPr/>
            <p:nvPr/>
          </p:nvSpPr>
          <p:spPr>
            <a:xfrm>
              <a:off x="6509225" y="5828486"/>
              <a:ext cx="1093416" cy="0"/>
            </a:xfrm>
            <a:prstGeom prst="rect">
              <a:avLst/>
            </a:prstGeom>
            <a:solidFill>
              <a:srgbClr val="F5B50C">
                <a:alpha val="100000"/>
              </a:srgbClr>
            </a:solidFill>
            <a:ln w="13550" cap="flat">
              <a:solidFill>
                <a:srgbClr val="F5B50C">
                  <a:alpha val="100000"/>
                </a:srgbClr>
              </a:solidFill>
              <a:prstDash val="solid"/>
              <a:miter/>
            </a:ln>
          </p:spPr>
          <p:txBody>
            <a:bodyPr/>
            <a:lstStyle/>
            <a:p>
              <a:endParaRPr/>
            </a:p>
          </p:txBody>
        </p:sp>
        <p:sp>
          <p:nvSpPr>
            <p:cNvPr id="33" name="rc30"/>
            <p:cNvSpPr/>
            <p:nvPr/>
          </p:nvSpPr>
          <p:spPr>
            <a:xfrm>
              <a:off x="6509225" y="5829780"/>
              <a:ext cx="1093416" cy="155475"/>
            </a:xfrm>
            <a:prstGeom prst="rect">
              <a:avLst/>
            </a:prstGeom>
            <a:solidFill>
              <a:srgbClr val="A1253E">
                <a:alpha val="100000"/>
              </a:srgbClr>
            </a:solidFill>
            <a:ln w="13550" cap="flat">
              <a:solidFill>
                <a:srgbClr val="A1253E">
                  <a:alpha val="100000"/>
                </a:srgbClr>
              </a:solidFill>
              <a:prstDash val="solid"/>
              <a:miter/>
            </a:ln>
          </p:spPr>
          <p:txBody>
            <a:bodyPr/>
            <a:lstStyle/>
            <a:p>
              <a:endParaRPr/>
            </a:p>
          </p:txBody>
        </p:sp>
        <p:sp>
          <p:nvSpPr>
            <p:cNvPr id="34" name="rc31"/>
            <p:cNvSpPr/>
            <p:nvPr/>
          </p:nvSpPr>
          <p:spPr>
            <a:xfrm>
              <a:off x="6509225" y="5828486"/>
              <a:ext cx="1093416" cy="1293"/>
            </a:xfrm>
            <a:prstGeom prst="rect">
              <a:avLst/>
            </a:prstGeom>
            <a:solidFill>
              <a:srgbClr val="EF7900">
                <a:alpha val="100000"/>
              </a:srgbClr>
            </a:solidFill>
            <a:ln w="13550" cap="flat">
              <a:solidFill>
                <a:srgbClr val="EF7900">
                  <a:alpha val="100000"/>
                </a:srgbClr>
              </a:solidFill>
              <a:prstDash val="solid"/>
              <a:miter/>
            </a:ln>
          </p:spPr>
          <p:txBody>
            <a:bodyPr/>
            <a:lstStyle/>
            <a:p>
              <a:endParaRPr/>
            </a:p>
          </p:txBody>
        </p:sp>
        <p:sp>
          <p:nvSpPr>
            <p:cNvPr id="35" name="rc32"/>
            <p:cNvSpPr/>
            <p:nvPr/>
          </p:nvSpPr>
          <p:spPr>
            <a:xfrm>
              <a:off x="8939041" y="5886822"/>
              <a:ext cx="1093416" cy="38933"/>
            </a:xfrm>
            <a:prstGeom prst="rect">
              <a:avLst/>
            </a:prstGeom>
            <a:solidFill>
              <a:srgbClr val="F5B50C">
                <a:alpha val="100000"/>
              </a:srgbClr>
            </a:solidFill>
            <a:ln w="13550" cap="flat">
              <a:solidFill>
                <a:srgbClr val="F5B50C">
                  <a:alpha val="100000"/>
                </a:srgbClr>
              </a:solidFill>
              <a:prstDash val="solid"/>
              <a:miter/>
            </a:ln>
          </p:spPr>
          <p:txBody>
            <a:bodyPr/>
            <a:lstStyle/>
            <a:p>
              <a:endParaRPr/>
            </a:p>
          </p:txBody>
        </p:sp>
        <p:sp>
          <p:nvSpPr>
            <p:cNvPr id="36" name="rc33"/>
            <p:cNvSpPr/>
            <p:nvPr/>
          </p:nvSpPr>
          <p:spPr>
            <a:xfrm>
              <a:off x="8939041" y="5952832"/>
              <a:ext cx="1093416" cy="32423"/>
            </a:xfrm>
            <a:prstGeom prst="rect">
              <a:avLst/>
            </a:prstGeom>
            <a:solidFill>
              <a:srgbClr val="A1253E">
                <a:alpha val="100000"/>
              </a:srgbClr>
            </a:solidFill>
            <a:ln w="13550" cap="flat">
              <a:solidFill>
                <a:srgbClr val="A1253E">
                  <a:alpha val="100000"/>
                </a:srgbClr>
              </a:solidFill>
              <a:prstDash val="solid"/>
              <a:miter/>
            </a:ln>
          </p:spPr>
          <p:txBody>
            <a:bodyPr/>
            <a:lstStyle/>
            <a:p>
              <a:endParaRPr/>
            </a:p>
          </p:txBody>
        </p:sp>
        <p:sp>
          <p:nvSpPr>
            <p:cNvPr id="37" name="rc34"/>
            <p:cNvSpPr/>
            <p:nvPr/>
          </p:nvSpPr>
          <p:spPr>
            <a:xfrm>
              <a:off x="8939041" y="5925755"/>
              <a:ext cx="1093416" cy="27076"/>
            </a:xfrm>
            <a:prstGeom prst="rect">
              <a:avLst/>
            </a:prstGeom>
            <a:solidFill>
              <a:srgbClr val="EF7900">
                <a:alpha val="100000"/>
              </a:srgbClr>
            </a:solidFill>
            <a:ln w="13550" cap="flat">
              <a:solidFill>
                <a:srgbClr val="EF7900">
                  <a:alpha val="100000"/>
                </a:srgbClr>
              </a:solidFill>
              <a:prstDash val="solid"/>
              <a:miter/>
            </a:ln>
          </p:spPr>
          <p:txBody>
            <a:bodyPr/>
            <a:lstStyle/>
            <a:p>
              <a:endParaRPr/>
            </a:p>
          </p:txBody>
        </p:sp>
        <p:sp>
          <p:nvSpPr>
            <p:cNvPr id="38" name="tx35"/>
            <p:cNvSpPr/>
            <p:nvPr/>
          </p:nvSpPr>
          <p:spPr>
            <a:xfrm>
              <a:off x="2852268" y="2027200"/>
              <a:ext cx="762148" cy="169217"/>
            </a:xfrm>
            <a:prstGeom prst="rect">
              <a:avLst/>
            </a:prstGeom>
            <a:noFill/>
          </p:spPr>
          <p:txBody>
            <a:bodyPr wrap="none" lIns="0" tIns="0" rIns="0" bIns="0" anchor="ctr" anchorCtr="1"/>
            <a:lstStyle/>
            <a:p>
              <a:pPr marL="0" marR="0" indent="0" algn="l">
                <a:lnSpc>
                  <a:spcPts val="1800"/>
                </a:lnSpc>
                <a:spcBef>
                  <a:spcPts val="0"/>
                </a:spcBef>
                <a:spcAft>
                  <a:spcPts val="0"/>
                </a:spcAft>
              </a:pPr>
              <a:r>
                <a:rPr sz="1800" b="1" dirty="0">
                  <a:solidFill>
                    <a:srgbClr val="F5B50C">
                      <a:alpha val="100000"/>
                    </a:srgbClr>
                  </a:solidFill>
                  <a:cs typeface="Arial"/>
                </a:rPr>
                <a:t>Casino</a:t>
              </a:r>
            </a:p>
          </p:txBody>
        </p:sp>
        <p:sp>
          <p:nvSpPr>
            <p:cNvPr id="39" name="tx36"/>
            <p:cNvSpPr/>
            <p:nvPr/>
          </p:nvSpPr>
          <p:spPr>
            <a:xfrm>
              <a:off x="2883366" y="3239016"/>
              <a:ext cx="507875" cy="169217"/>
            </a:xfrm>
            <a:prstGeom prst="rect">
              <a:avLst/>
            </a:prstGeom>
            <a:noFill/>
          </p:spPr>
          <p:txBody>
            <a:bodyPr wrap="none" lIns="0" tIns="0" rIns="0" bIns="0" anchor="ctr" anchorCtr="1"/>
            <a:lstStyle/>
            <a:p>
              <a:pPr marL="0" marR="0" indent="0" algn="l">
                <a:lnSpc>
                  <a:spcPts val="1800"/>
                </a:lnSpc>
                <a:spcBef>
                  <a:spcPts val="0"/>
                </a:spcBef>
                <a:spcAft>
                  <a:spcPts val="0"/>
                </a:spcAft>
              </a:pPr>
              <a:r>
                <a:rPr sz="1800" b="1">
                  <a:solidFill>
                    <a:srgbClr val="A1253E">
                      <a:alpha val="100000"/>
                    </a:srgbClr>
                  </a:solidFill>
                  <a:cs typeface="Arial"/>
                </a:rPr>
                <a:t>Club</a:t>
              </a:r>
            </a:p>
          </p:txBody>
        </p:sp>
        <p:sp>
          <p:nvSpPr>
            <p:cNvPr id="40" name="tx37"/>
            <p:cNvSpPr/>
            <p:nvPr/>
          </p:nvSpPr>
          <p:spPr>
            <a:xfrm>
              <a:off x="2883422" y="2280409"/>
              <a:ext cx="571500" cy="166315"/>
            </a:xfrm>
            <a:prstGeom prst="rect">
              <a:avLst/>
            </a:prstGeom>
            <a:noFill/>
          </p:spPr>
          <p:txBody>
            <a:bodyPr wrap="none" lIns="0" tIns="0" rIns="0" bIns="0" anchor="ctr" anchorCtr="1"/>
            <a:lstStyle/>
            <a:p>
              <a:pPr marL="0" marR="0" indent="0" algn="l">
                <a:lnSpc>
                  <a:spcPts val="1800"/>
                </a:lnSpc>
                <a:spcBef>
                  <a:spcPts val="0"/>
                </a:spcBef>
                <a:spcAft>
                  <a:spcPts val="0"/>
                </a:spcAft>
              </a:pPr>
              <a:r>
                <a:rPr sz="1800" b="1">
                  <a:solidFill>
                    <a:srgbClr val="EF7900">
                      <a:alpha val="100000"/>
                    </a:srgbClr>
                  </a:solidFill>
                  <a:cs typeface="Arial"/>
                </a:rPr>
                <a:t>Hotel</a:t>
              </a:r>
            </a:p>
          </p:txBody>
        </p:sp>
        <p:sp>
          <p:nvSpPr>
            <p:cNvPr id="41" name="tx38"/>
            <p:cNvSpPr/>
            <p:nvPr/>
          </p:nvSpPr>
          <p:spPr>
            <a:xfrm>
              <a:off x="1237736" y="5899976"/>
              <a:ext cx="127136" cy="167096"/>
            </a:xfrm>
            <a:prstGeom prst="rect">
              <a:avLst/>
            </a:prstGeom>
            <a:noFill/>
          </p:spPr>
          <p:txBody>
            <a:bodyPr wrap="none" lIns="0" tIns="0" rIns="0" bIns="0" anchor="ctr" anchorCtr="1"/>
            <a:lstStyle/>
            <a:p>
              <a:pPr marL="0" marR="0" indent="0" algn="l">
                <a:lnSpc>
                  <a:spcPts val="1800"/>
                </a:lnSpc>
                <a:spcBef>
                  <a:spcPts val="0"/>
                </a:spcBef>
                <a:spcAft>
                  <a:spcPts val="0"/>
                </a:spcAft>
              </a:pPr>
              <a:r>
                <a:rPr sz="1800">
                  <a:solidFill>
                    <a:srgbClr val="000000">
                      <a:alpha val="100000"/>
                    </a:srgbClr>
                  </a:solidFill>
                  <a:cs typeface="Arial"/>
                </a:rPr>
                <a:t>0</a:t>
              </a:r>
            </a:p>
          </p:txBody>
        </p:sp>
        <p:sp>
          <p:nvSpPr>
            <p:cNvPr id="42" name="tx39"/>
            <p:cNvSpPr/>
            <p:nvPr/>
          </p:nvSpPr>
          <p:spPr>
            <a:xfrm>
              <a:off x="665678" y="4792504"/>
              <a:ext cx="699194" cy="196676"/>
            </a:xfrm>
            <a:prstGeom prst="rect">
              <a:avLst/>
            </a:prstGeom>
            <a:noFill/>
          </p:spPr>
          <p:txBody>
            <a:bodyPr wrap="none" lIns="0" tIns="0" rIns="0" bIns="0" anchor="ctr" anchorCtr="1"/>
            <a:lstStyle/>
            <a:p>
              <a:pPr marL="0" marR="0" indent="0" algn="l">
                <a:lnSpc>
                  <a:spcPts val="1800"/>
                </a:lnSpc>
                <a:spcBef>
                  <a:spcPts val="0"/>
                </a:spcBef>
                <a:spcAft>
                  <a:spcPts val="0"/>
                </a:spcAft>
              </a:pPr>
              <a:r>
                <a:rPr sz="1800">
                  <a:solidFill>
                    <a:srgbClr val="000000">
                      <a:alpha val="100000"/>
                    </a:srgbClr>
                  </a:solidFill>
                  <a:cs typeface="Arial"/>
                </a:rPr>
                <a:t>25,000</a:t>
              </a:r>
            </a:p>
          </p:txBody>
        </p:sp>
        <p:sp>
          <p:nvSpPr>
            <p:cNvPr id="43" name="tx40"/>
            <p:cNvSpPr/>
            <p:nvPr/>
          </p:nvSpPr>
          <p:spPr>
            <a:xfrm>
              <a:off x="665678" y="3714610"/>
              <a:ext cx="699194" cy="196676"/>
            </a:xfrm>
            <a:prstGeom prst="rect">
              <a:avLst/>
            </a:prstGeom>
            <a:noFill/>
          </p:spPr>
          <p:txBody>
            <a:bodyPr wrap="none" lIns="0" tIns="0" rIns="0" bIns="0" anchor="ctr" anchorCtr="1"/>
            <a:lstStyle/>
            <a:p>
              <a:pPr marL="0" marR="0" indent="0" algn="l">
                <a:lnSpc>
                  <a:spcPts val="1800"/>
                </a:lnSpc>
                <a:spcBef>
                  <a:spcPts val="0"/>
                </a:spcBef>
                <a:spcAft>
                  <a:spcPts val="0"/>
                </a:spcAft>
              </a:pPr>
              <a:r>
                <a:rPr sz="1800">
                  <a:solidFill>
                    <a:srgbClr val="000000">
                      <a:alpha val="100000"/>
                    </a:srgbClr>
                  </a:solidFill>
                  <a:cs typeface="Arial"/>
                </a:rPr>
                <a:t>50,000</a:t>
              </a:r>
            </a:p>
          </p:txBody>
        </p:sp>
        <p:sp>
          <p:nvSpPr>
            <p:cNvPr id="44" name="tx41"/>
            <p:cNvSpPr/>
            <p:nvPr/>
          </p:nvSpPr>
          <p:spPr>
            <a:xfrm>
              <a:off x="665678" y="2636717"/>
              <a:ext cx="699194" cy="196676"/>
            </a:xfrm>
            <a:prstGeom prst="rect">
              <a:avLst/>
            </a:prstGeom>
            <a:noFill/>
          </p:spPr>
          <p:txBody>
            <a:bodyPr wrap="none" lIns="0" tIns="0" rIns="0" bIns="0" anchor="ctr" anchorCtr="1"/>
            <a:lstStyle/>
            <a:p>
              <a:pPr marL="0" marR="0" indent="0" algn="l">
                <a:lnSpc>
                  <a:spcPts val="1800"/>
                </a:lnSpc>
                <a:spcBef>
                  <a:spcPts val="0"/>
                </a:spcBef>
                <a:spcAft>
                  <a:spcPts val="0"/>
                </a:spcAft>
              </a:pPr>
              <a:r>
                <a:rPr sz="1800">
                  <a:solidFill>
                    <a:srgbClr val="000000">
                      <a:alpha val="100000"/>
                    </a:srgbClr>
                  </a:solidFill>
                  <a:cs typeface="Arial"/>
                </a:rPr>
                <a:t>75,000</a:t>
              </a:r>
            </a:p>
          </p:txBody>
        </p:sp>
        <p:sp>
          <p:nvSpPr>
            <p:cNvPr id="45" name="tx42"/>
            <p:cNvSpPr/>
            <p:nvPr/>
          </p:nvSpPr>
          <p:spPr>
            <a:xfrm>
              <a:off x="538541" y="1558824"/>
              <a:ext cx="826330" cy="196676"/>
            </a:xfrm>
            <a:prstGeom prst="rect">
              <a:avLst/>
            </a:prstGeom>
            <a:noFill/>
          </p:spPr>
          <p:txBody>
            <a:bodyPr wrap="none" lIns="0" tIns="0" rIns="0" bIns="0" anchor="ctr" anchorCtr="1"/>
            <a:lstStyle/>
            <a:p>
              <a:pPr marL="0" marR="0" indent="0" algn="l">
                <a:lnSpc>
                  <a:spcPts val="1800"/>
                </a:lnSpc>
                <a:spcBef>
                  <a:spcPts val="0"/>
                </a:spcBef>
                <a:spcAft>
                  <a:spcPts val="0"/>
                </a:spcAft>
              </a:pPr>
              <a:r>
                <a:rPr sz="1800">
                  <a:solidFill>
                    <a:srgbClr val="000000">
                      <a:alpha val="100000"/>
                    </a:srgbClr>
                  </a:solidFill>
                  <a:cs typeface="Arial"/>
                </a:rPr>
                <a:t>100,000</a:t>
              </a:r>
            </a:p>
          </p:txBody>
        </p:sp>
        <p:sp>
          <p:nvSpPr>
            <p:cNvPr id="46" name="pl43"/>
            <p:cNvSpPr/>
            <p:nvPr/>
          </p:nvSpPr>
          <p:spPr>
            <a:xfrm>
              <a:off x="1467358" y="5985255"/>
              <a:ext cx="9962243" cy="0"/>
            </a:xfrm>
            <a:custGeom>
              <a:avLst/>
              <a:gdLst/>
              <a:ahLst/>
              <a:cxnLst/>
              <a:rect l="0" t="0" r="0" b="0"/>
              <a:pathLst>
                <a:path w="9962243">
                  <a:moveTo>
                    <a:pt x="0" y="0"/>
                  </a:moveTo>
                  <a:lnTo>
                    <a:pt x="9962243" y="0"/>
                  </a:lnTo>
                </a:path>
              </a:pathLst>
            </a:custGeom>
            <a:ln w="9525" cap="flat">
              <a:solidFill>
                <a:srgbClr val="000000">
                  <a:alpha val="100000"/>
                </a:srgbClr>
              </a:solidFill>
              <a:prstDash val="solid"/>
              <a:round/>
            </a:ln>
          </p:spPr>
          <p:txBody>
            <a:bodyPr/>
            <a:lstStyle/>
            <a:p>
              <a:endParaRPr/>
            </a:p>
          </p:txBody>
        </p:sp>
        <p:sp>
          <p:nvSpPr>
            <p:cNvPr id="47" name="pl44"/>
            <p:cNvSpPr/>
            <p:nvPr/>
          </p:nvSpPr>
          <p:spPr>
            <a:xfrm>
              <a:off x="2196303" y="5985255"/>
              <a:ext cx="0" cy="56936"/>
            </a:xfrm>
            <a:custGeom>
              <a:avLst/>
              <a:gdLst/>
              <a:ahLst/>
              <a:cxnLst/>
              <a:rect l="0" t="0" r="0" b="0"/>
              <a:pathLst>
                <a:path h="56936">
                  <a:moveTo>
                    <a:pt x="0" y="56936"/>
                  </a:moveTo>
                  <a:lnTo>
                    <a:pt x="0" y="0"/>
                  </a:lnTo>
                </a:path>
              </a:pathLst>
            </a:custGeom>
            <a:ln w="7143" cap="flat">
              <a:solidFill>
                <a:srgbClr val="000000">
                  <a:alpha val="100000"/>
                </a:srgbClr>
              </a:solidFill>
              <a:prstDash val="solid"/>
              <a:round/>
            </a:ln>
          </p:spPr>
          <p:txBody>
            <a:bodyPr/>
            <a:lstStyle/>
            <a:p>
              <a:endParaRPr/>
            </a:p>
          </p:txBody>
        </p:sp>
        <p:sp>
          <p:nvSpPr>
            <p:cNvPr id="48" name="pl45"/>
            <p:cNvSpPr/>
            <p:nvPr/>
          </p:nvSpPr>
          <p:spPr>
            <a:xfrm>
              <a:off x="3411210" y="5985255"/>
              <a:ext cx="0" cy="56936"/>
            </a:xfrm>
            <a:custGeom>
              <a:avLst/>
              <a:gdLst/>
              <a:ahLst/>
              <a:cxnLst/>
              <a:rect l="0" t="0" r="0" b="0"/>
              <a:pathLst>
                <a:path h="56936">
                  <a:moveTo>
                    <a:pt x="0" y="56936"/>
                  </a:moveTo>
                  <a:lnTo>
                    <a:pt x="0" y="0"/>
                  </a:lnTo>
                </a:path>
              </a:pathLst>
            </a:custGeom>
            <a:ln w="7143" cap="flat">
              <a:solidFill>
                <a:srgbClr val="000000">
                  <a:alpha val="100000"/>
                </a:srgbClr>
              </a:solidFill>
              <a:prstDash val="solid"/>
              <a:round/>
            </a:ln>
          </p:spPr>
          <p:txBody>
            <a:bodyPr/>
            <a:lstStyle/>
            <a:p>
              <a:endParaRPr/>
            </a:p>
          </p:txBody>
        </p:sp>
        <p:sp>
          <p:nvSpPr>
            <p:cNvPr id="49" name="pl46"/>
            <p:cNvSpPr/>
            <p:nvPr/>
          </p:nvSpPr>
          <p:spPr>
            <a:xfrm>
              <a:off x="4626118" y="5985255"/>
              <a:ext cx="0" cy="56936"/>
            </a:xfrm>
            <a:custGeom>
              <a:avLst/>
              <a:gdLst/>
              <a:ahLst/>
              <a:cxnLst/>
              <a:rect l="0" t="0" r="0" b="0"/>
              <a:pathLst>
                <a:path h="56936">
                  <a:moveTo>
                    <a:pt x="0" y="56936"/>
                  </a:moveTo>
                  <a:lnTo>
                    <a:pt x="0" y="0"/>
                  </a:lnTo>
                </a:path>
              </a:pathLst>
            </a:custGeom>
            <a:ln w="7143" cap="flat">
              <a:solidFill>
                <a:srgbClr val="000000">
                  <a:alpha val="100000"/>
                </a:srgbClr>
              </a:solidFill>
              <a:prstDash val="solid"/>
              <a:round/>
            </a:ln>
          </p:spPr>
          <p:txBody>
            <a:bodyPr/>
            <a:lstStyle/>
            <a:p>
              <a:endParaRPr/>
            </a:p>
          </p:txBody>
        </p:sp>
        <p:sp>
          <p:nvSpPr>
            <p:cNvPr id="50" name="pl47"/>
            <p:cNvSpPr/>
            <p:nvPr/>
          </p:nvSpPr>
          <p:spPr>
            <a:xfrm>
              <a:off x="5841026" y="5985255"/>
              <a:ext cx="0" cy="56936"/>
            </a:xfrm>
            <a:custGeom>
              <a:avLst/>
              <a:gdLst/>
              <a:ahLst/>
              <a:cxnLst/>
              <a:rect l="0" t="0" r="0" b="0"/>
              <a:pathLst>
                <a:path h="56936">
                  <a:moveTo>
                    <a:pt x="0" y="56936"/>
                  </a:moveTo>
                  <a:lnTo>
                    <a:pt x="0" y="0"/>
                  </a:lnTo>
                </a:path>
              </a:pathLst>
            </a:custGeom>
            <a:ln w="7143" cap="flat">
              <a:solidFill>
                <a:srgbClr val="000000">
                  <a:alpha val="100000"/>
                </a:srgbClr>
              </a:solidFill>
              <a:prstDash val="solid"/>
              <a:round/>
            </a:ln>
          </p:spPr>
          <p:txBody>
            <a:bodyPr/>
            <a:lstStyle/>
            <a:p>
              <a:endParaRPr/>
            </a:p>
          </p:txBody>
        </p:sp>
        <p:sp>
          <p:nvSpPr>
            <p:cNvPr id="51" name="pl48"/>
            <p:cNvSpPr/>
            <p:nvPr/>
          </p:nvSpPr>
          <p:spPr>
            <a:xfrm>
              <a:off x="7055934" y="5985255"/>
              <a:ext cx="0" cy="56936"/>
            </a:xfrm>
            <a:custGeom>
              <a:avLst/>
              <a:gdLst/>
              <a:ahLst/>
              <a:cxnLst/>
              <a:rect l="0" t="0" r="0" b="0"/>
              <a:pathLst>
                <a:path h="56936">
                  <a:moveTo>
                    <a:pt x="0" y="56936"/>
                  </a:moveTo>
                  <a:lnTo>
                    <a:pt x="0" y="0"/>
                  </a:lnTo>
                </a:path>
              </a:pathLst>
            </a:custGeom>
            <a:ln w="7143" cap="flat">
              <a:solidFill>
                <a:srgbClr val="000000">
                  <a:alpha val="100000"/>
                </a:srgbClr>
              </a:solidFill>
              <a:prstDash val="solid"/>
              <a:round/>
            </a:ln>
          </p:spPr>
          <p:txBody>
            <a:bodyPr/>
            <a:lstStyle/>
            <a:p>
              <a:endParaRPr/>
            </a:p>
          </p:txBody>
        </p:sp>
        <p:sp>
          <p:nvSpPr>
            <p:cNvPr id="52" name="pl49"/>
            <p:cNvSpPr/>
            <p:nvPr/>
          </p:nvSpPr>
          <p:spPr>
            <a:xfrm>
              <a:off x="8270841" y="5985255"/>
              <a:ext cx="0" cy="56936"/>
            </a:xfrm>
            <a:custGeom>
              <a:avLst/>
              <a:gdLst/>
              <a:ahLst/>
              <a:cxnLst/>
              <a:rect l="0" t="0" r="0" b="0"/>
              <a:pathLst>
                <a:path h="56936">
                  <a:moveTo>
                    <a:pt x="0" y="56936"/>
                  </a:moveTo>
                  <a:lnTo>
                    <a:pt x="0" y="0"/>
                  </a:lnTo>
                </a:path>
              </a:pathLst>
            </a:custGeom>
            <a:ln w="7143" cap="flat">
              <a:solidFill>
                <a:srgbClr val="000000">
                  <a:alpha val="100000"/>
                </a:srgbClr>
              </a:solidFill>
              <a:prstDash val="solid"/>
              <a:round/>
            </a:ln>
          </p:spPr>
          <p:txBody>
            <a:bodyPr/>
            <a:lstStyle/>
            <a:p>
              <a:endParaRPr/>
            </a:p>
          </p:txBody>
        </p:sp>
        <p:sp>
          <p:nvSpPr>
            <p:cNvPr id="53" name="pl50"/>
            <p:cNvSpPr/>
            <p:nvPr/>
          </p:nvSpPr>
          <p:spPr>
            <a:xfrm>
              <a:off x="9485749" y="5985255"/>
              <a:ext cx="0" cy="56936"/>
            </a:xfrm>
            <a:custGeom>
              <a:avLst/>
              <a:gdLst/>
              <a:ahLst/>
              <a:cxnLst/>
              <a:rect l="0" t="0" r="0" b="0"/>
              <a:pathLst>
                <a:path h="56936">
                  <a:moveTo>
                    <a:pt x="0" y="56936"/>
                  </a:moveTo>
                  <a:lnTo>
                    <a:pt x="0" y="0"/>
                  </a:lnTo>
                </a:path>
              </a:pathLst>
            </a:custGeom>
            <a:ln w="7143" cap="flat">
              <a:solidFill>
                <a:srgbClr val="000000">
                  <a:alpha val="100000"/>
                </a:srgbClr>
              </a:solidFill>
              <a:prstDash val="solid"/>
              <a:round/>
            </a:ln>
          </p:spPr>
          <p:txBody>
            <a:bodyPr/>
            <a:lstStyle/>
            <a:p>
              <a:endParaRPr/>
            </a:p>
          </p:txBody>
        </p:sp>
        <p:sp>
          <p:nvSpPr>
            <p:cNvPr id="54" name="pl51"/>
            <p:cNvSpPr/>
            <p:nvPr/>
          </p:nvSpPr>
          <p:spPr>
            <a:xfrm>
              <a:off x="10700657" y="5985255"/>
              <a:ext cx="0" cy="56936"/>
            </a:xfrm>
            <a:custGeom>
              <a:avLst/>
              <a:gdLst/>
              <a:ahLst/>
              <a:cxnLst/>
              <a:rect l="0" t="0" r="0" b="0"/>
              <a:pathLst>
                <a:path h="56936">
                  <a:moveTo>
                    <a:pt x="0" y="56936"/>
                  </a:moveTo>
                  <a:lnTo>
                    <a:pt x="0" y="0"/>
                  </a:lnTo>
                </a:path>
              </a:pathLst>
            </a:custGeom>
            <a:ln w="7143" cap="flat">
              <a:solidFill>
                <a:srgbClr val="000000">
                  <a:alpha val="100000"/>
                </a:srgbClr>
              </a:solidFill>
              <a:prstDash val="solid"/>
              <a:round/>
            </a:ln>
          </p:spPr>
          <p:txBody>
            <a:bodyPr/>
            <a:lstStyle/>
            <a:p>
              <a:endParaRPr/>
            </a:p>
          </p:txBody>
        </p:sp>
        <p:sp>
          <p:nvSpPr>
            <p:cNvPr id="55" name="tx52"/>
            <p:cNvSpPr/>
            <p:nvPr/>
          </p:nvSpPr>
          <p:spPr>
            <a:xfrm>
              <a:off x="1929640" y="6082160"/>
              <a:ext cx="533325" cy="169217"/>
            </a:xfrm>
            <a:prstGeom prst="rect">
              <a:avLst/>
            </a:prstGeom>
            <a:noFill/>
          </p:spPr>
          <p:txBody>
            <a:bodyPr wrap="none" lIns="0" tIns="0" rIns="0" bIns="0" anchor="ctr" anchorCtr="1"/>
            <a:lstStyle/>
            <a:p>
              <a:pPr marL="0" marR="0" indent="0" algn="l">
                <a:lnSpc>
                  <a:spcPts val="1800"/>
                </a:lnSpc>
                <a:spcBef>
                  <a:spcPts val="0"/>
                </a:spcBef>
                <a:spcAft>
                  <a:spcPts val="0"/>
                </a:spcAft>
              </a:pPr>
              <a:r>
                <a:rPr sz="1800">
                  <a:solidFill>
                    <a:srgbClr val="000000">
                      <a:alpha val="100000"/>
                    </a:srgbClr>
                  </a:solidFill>
                  <a:cs typeface="Arial"/>
                </a:rPr>
                <a:t>NSW</a:t>
              </a:r>
            </a:p>
          </p:txBody>
        </p:sp>
        <p:sp>
          <p:nvSpPr>
            <p:cNvPr id="56" name="tx53"/>
            <p:cNvSpPr/>
            <p:nvPr/>
          </p:nvSpPr>
          <p:spPr>
            <a:xfrm>
              <a:off x="3233342" y="6072114"/>
              <a:ext cx="355736" cy="179263"/>
            </a:xfrm>
            <a:prstGeom prst="rect">
              <a:avLst/>
            </a:prstGeom>
            <a:noFill/>
          </p:spPr>
          <p:txBody>
            <a:bodyPr wrap="none" lIns="0" tIns="0" rIns="0" bIns="0" anchor="ctr" anchorCtr="1"/>
            <a:lstStyle/>
            <a:p>
              <a:pPr marL="0" marR="0" indent="0" algn="l">
                <a:lnSpc>
                  <a:spcPts val="1800"/>
                </a:lnSpc>
                <a:spcBef>
                  <a:spcPts val="0"/>
                </a:spcBef>
                <a:spcAft>
                  <a:spcPts val="0"/>
                </a:spcAft>
              </a:pPr>
              <a:r>
                <a:rPr sz="1800">
                  <a:solidFill>
                    <a:srgbClr val="000000">
                      <a:alpha val="100000"/>
                    </a:srgbClr>
                  </a:solidFill>
                  <a:cs typeface="Arial"/>
                </a:rPr>
                <a:t>Qld</a:t>
              </a:r>
            </a:p>
          </p:txBody>
        </p:sp>
        <p:sp>
          <p:nvSpPr>
            <p:cNvPr id="57" name="tx54"/>
            <p:cNvSpPr/>
            <p:nvPr/>
          </p:nvSpPr>
          <p:spPr>
            <a:xfrm>
              <a:off x="4467337" y="6085062"/>
              <a:ext cx="317562" cy="166315"/>
            </a:xfrm>
            <a:prstGeom prst="rect">
              <a:avLst/>
            </a:prstGeom>
            <a:noFill/>
          </p:spPr>
          <p:txBody>
            <a:bodyPr wrap="none" lIns="0" tIns="0" rIns="0" bIns="0" anchor="ctr" anchorCtr="1"/>
            <a:lstStyle/>
            <a:p>
              <a:pPr marL="0" marR="0" indent="0" algn="l">
                <a:lnSpc>
                  <a:spcPts val="1800"/>
                </a:lnSpc>
                <a:spcBef>
                  <a:spcPts val="0"/>
                </a:spcBef>
                <a:spcAft>
                  <a:spcPts val="0"/>
                </a:spcAft>
              </a:pPr>
              <a:r>
                <a:rPr sz="1800">
                  <a:solidFill>
                    <a:srgbClr val="000000">
                      <a:alpha val="100000"/>
                    </a:srgbClr>
                  </a:solidFill>
                  <a:cs typeface="Arial"/>
                </a:rPr>
                <a:t>Vic</a:t>
              </a:r>
            </a:p>
          </p:txBody>
        </p:sp>
        <p:sp>
          <p:nvSpPr>
            <p:cNvPr id="58" name="tx55"/>
            <p:cNvSpPr/>
            <p:nvPr/>
          </p:nvSpPr>
          <p:spPr>
            <a:xfrm>
              <a:off x="5688551" y="6082160"/>
              <a:ext cx="304948" cy="169217"/>
            </a:xfrm>
            <a:prstGeom prst="rect">
              <a:avLst/>
            </a:prstGeom>
            <a:noFill/>
          </p:spPr>
          <p:txBody>
            <a:bodyPr wrap="none" lIns="0" tIns="0" rIns="0" bIns="0" anchor="ctr" anchorCtr="1"/>
            <a:lstStyle/>
            <a:p>
              <a:pPr marL="0" marR="0" indent="0" algn="l">
                <a:lnSpc>
                  <a:spcPts val="1800"/>
                </a:lnSpc>
                <a:spcBef>
                  <a:spcPts val="0"/>
                </a:spcBef>
                <a:spcAft>
                  <a:spcPts val="0"/>
                </a:spcAft>
              </a:pPr>
              <a:r>
                <a:rPr sz="1800">
                  <a:solidFill>
                    <a:srgbClr val="000000">
                      <a:alpha val="100000"/>
                    </a:srgbClr>
                  </a:solidFill>
                  <a:cs typeface="Arial"/>
                </a:rPr>
                <a:t>SA</a:t>
              </a:r>
            </a:p>
          </p:txBody>
        </p:sp>
        <p:sp>
          <p:nvSpPr>
            <p:cNvPr id="59" name="tx56"/>
            <p:cNvSpPr/>
            <p:nvPr/>
          </p:nvSpPr>
          <p:spPr>
            <a:xfrm>
              <a:off x="6827334" y="6082160"/>
              <a:ext cx="457200" cy="169217"/>
            </a:xfrm>
            <a:prstGeom prst="rect">
              <a:avLst/>
            </a:prstGeom>
            <a:noFill/>
          </p:spPr>
          <p:txBody>
            <a:bodyPr wrap="none" lIns="0" tIns="0" rIns="0" bIns="0" anchor="ctr" anchorCtr="1"/>
            <a:lstStyle/>
            <a:p>
              <a:pPr marL="0" marR="0" indent="0" algn="l">
                <a:lnSpc>
                  <a:spcPts val="1800"/>
                </a:lnSpc>
                <a:spcBef>
                  <a:spcPts val="0"/>
                </a:spcBef>
                <a:spcAft>
                  <a:spcPts val="0"/>
                </a:spcAft>
              </a:pPr>
              <a:r>
                <a:rPr sz="1800">
                  <a:solidFill>
                    <a:srgbClr val="000000">
                      <a:alpha val="100000"/>
                    </a:srgbClr>
                  </a:solidFill>
                  <a:cs typeface="Arial"/>
                </a:rPr>
                <a:t>ACT</a:t>
              </a:r>
            </a:p>
          </p:txBody>
        </p:sp>
        <p:sp>
          <p:nvSpPr>
            <p:cNvPr id="60" name="tx57"/>
            <p:cNvSpPr/>
            <p:nvPr/>
          </p:nvSpPr>
          <p:spPr>
            <a:xfrm>
              <a:off x="8080304" y="6085062"/>
              <a:ext cx="381074" cy="166315"/>
            </a:xfrm>
            <a:prstGeom prst="rect">
              <a:avLst/>
            </a:prstGeom>
            <a:noFill/>
          </p:spPr>
          <p:txBody>
            <a:bodyPr wrap="none" lIns="0" tIns="0" rIns="0" bIns="0" anchor="ctr" anchorCtr="1"/>
            <a:lstStyle/>
            <a:p>
              <a:pPr marL="0" marR="0" indent="0" algn="l">
                <a:lnSpc>
                  <a:spcPts val="1800"/>
                </a:lnSpc>
                <a:spcBef>
                  <a:spcPts val="0"/>
                </a:spcBef>
                <a:spcAft>
                  <a:spcPts val="0"/>
                </a:spcAft>
              </a:pPr>
              <a:r>
                <a:rPr sz="1800">
                  <a:solidFill>
                    <a:srgbClr val="000000">
                      <a:alpha val="100000"/>
                    </a:srgbClr>
                  </a:solidFill>
                  <a:cs typeface="Arial"/>
                </a:rPr>
                <a:t>Tas</a:t>
              </a:r>
            </a:p>
          </p:txBody>
        </p:sp>
        <p:sp>
          <p:nvSpPr>
            <p:cNvPr id="61" name="tx58"/>
            <p:cNvSpPr/>
            <p:nvPr/>
          </p:nvSpPr>
          <p:spPr>
            <a:xfrm>
              <a:off x="9333386" y="6087741"/>
              <a:ext cx="304725" cy="163636"/>
            </a:xfrm>
            <a:prstGeom prst="rect">
              <a:avLst/>
            </a:prstGeom>
            <a:noFill/>
          </p:spPr>
          <p:txBody>
            <a:bodyPr wrap="none" lIns="0" tIns="0" rIns="0" bIns="0" anchor="ctr" anchorCtr="1"/>
            <a:lstStyle/>
            <a:p>
              <a:pPr marL="0" marR="0" indent="0" algn="l">
                <a:lnSpc>
                  <a:spcPts val="1800"/>
                </a:lnSpc>
                <a:spcBef>
                  <a:spcPts val="0"/>
                </a:spcBef>
                <a:spcAft>
                  <a:spcPts val="0"/>
                </a:spcAft>
              </a:pPr>
              <a:r>
                <a:rPr sz="1800">
                  <a:solidFill>
                    <a:srgbClr val="000000">
                      <a:alpha val="100000"/>
                    </a:srgbClr>
                  </a:solidFill>
                  <a:cs typeface="Arial"/>
                </a:rPr>
                <a:t>NT</a:t>
              </a:r>
            </a:p>
          </p:txBody>
        </p:sp>
        <p:sp>
          <p:nvSpPr>
            <p:cNvPr id="62" name="tx59"/>
            <p:cNvSpPr/>
            <p:nvPr/>
          </p:nvSpPr>
          <p:spPr>
            <a:xfrm>
              <a:off x="10516538" y="6087741"/>
              <a:ext cx="368237" cy="163636"/>
            </a:xfrm>
            <a:prstGeom prst="rect">
              <a:avLst/>
            </a:prstGeom>
            <a:noFill/>
          </p:spPr>
          <p:txBody>
            <a:bodyPr wrap="none" lIns="0" tIns="0" rIns="0" bIns="0" anchor="ctr" anchorCtr="1"/>
            <a:lstStyle/>
            <a:p>
              <a:pPr marL="0" marR="0" indent="0" algn="l">
                <a:lnSpc>
                  <a:spcPts val="1800"/>
                </a:lnSpc>
                <a:spcBef>
                  <a:spcPts val="0"/>
                </a:spcBef>
                <a:spcAft>
                  <a:spcPts val="0"/>
                </a:spcAft>
              </a:pPr>
              <a:r>
                <a:rPr sz="1800">
                  <a:solidFill>
                    <a:srgbClr val="000000">
                      <a:alpha val="100000"/>
                    </a:srgbClr>
                  </a:solidFill>
                  <a:cs typeface="Arial"/>
                </a:rPr>
                <a:t>WA</a:t>
              </a:r>
            </a:p>
          </p:txBody>
        </p:sp>
      </p:grpSp>
      <p:sp>
        <p:nvSpPr>
          <p:cNvPr id="63" name="Rounded Rectangular Callout 3">
            <a:extLst>
              <a:ext uri="{FF2B5EF4-FFF2-40B4-BE49-F238E27FC236}">
                <a16:creationId xmlns:a16="http://schemas.microsoft.com/office/drawing/2014/main" id="{B87F4A6A-BAC2-A835-A20E-9D017E996373}"/>
              </a:ext>
            </a:extLst>
          </p:cNvPr>
          <p:cNvSpPr/>
          <p:nvPr/>
        </p:nvSpPr>
        <p:spPr>
          <a:xfrm>
            <a:off x="8131908" y="1883365"/>
            <a:ext cx="3012405" cy="1718469"/>
          </a:xfrm>
          <a:prstGeom prst="wedgeRoundRectCallout">
            <a:avLst>
              <a:gd name="adj1" fmla="val -19254"/>
              <a:gd name="adj2" fmla="val 31527"/>
              <a:gd name="adj3" fmla="val 16667"/>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Australia accounts for about </a:t>
            </a:r>
            <a:r>
              <a:rPr lang="en-US" sz="1600" b="1" dirty="0">
                <a:solidFill>
                  <a:schemeClr val="tx1"/>
                </a:solidFill>
              </a:rPr>
              <a:t>0.3% </a:t>
            </a:r>
            <a:r>
              <a:rPr lang="en-US" sz="1600" dirty="0">
                <a:solidFill>
                  <a:schemeClr val="tx1"/>
                </a:solidFill>
              </a:rPr>
              <a:t>of the world’s population, but </a:t>
            </a:r>
            <a:r>
              <a:rPr lang="en-US" sz="1600" b="1" dirty="0">
                <a:solidFill>
                  <a:schemeClr val="tx1"/>
                </a:solidFill>
              </a:rPr>
              <a:t>18% </a:t>
            </a:r>
            <a:r>
              <a:rPr lang="en-US" sz="1600" dirty="0">
                <a:solidFill>
                  <a:schemeClr val="tx1"/>
                </a:solidFill>
              </a:rPr>
              <a:t>of the world’s poker machines</a:t>
            </a:r>
            <a:endParaRPr lang="en-US" sz="1600" dirty="0">
              <a:solidFill>
                <a:schemeClr val="tx1"/>
              </a:solidFill>
              <a:highlight>
                <a:srgbClr val="FFFF00"/>
              </a:highlight>
            </a:endParaRPr>
          </a:p>
        </p:txBody>
      </p:sp>
      <p:sp>
        <p:nvSpPr>
          <p:cNvPr id="67" name="TextBox 66">
            <a:extLst>
              <a:ext uri="{FF2B5EF4-FFF2-40B4-BE49-F238E27FC236}">
                <a16:creationId xmlns:a16="http://schemas.microsoft.com/office/drawing/2014/main" id="{CF04FD6F-7A8E-3416-7243-D037FB839047}"/>
              </a:ext>
            </a:extLst>
          </p:cNvPr>
          <p:cNvSpPr txBox="1"/>
          <p:nvPr/>
        </p:nvSpPr>
        <p:spPr>
          <a:xfrm>
            <a:off x="74583" y="5815451"/>
            <a:ext cx="1473583" cy="914400"/>
          </a:xfrm>
          <a:prstGeom prst="rect">
            <a:avLst/>
          </a:prstGeom>
        </p:spPr>
        <p:txBody>
          <a:bodyPr vert="horz" wrap="square" lIns="91440" tIns="45720" rIns="91440" bIns="45720" rtlCol="0" anchor="ctr">
            <a:normAutofit/>
          </a:bodyPr>
          <a:lstStyle/>
          <a:p>
            <a:pPr algn="r"/>
            <a:r>
              <a:rPr lang="en-AU" sz="1400" b="1" dirty="0">
                <a:latin typeface="+mn-lt"/>
              </a:rPr>
              <a:t>Pokies per 1000 adults:</a:t>
            </a:r>
          </a:p>
        </p:txBody>
      </p:sp>
      <p:graphicFrame>
        <p:nvGraphicFramePr>
          <p:cNvPr id="68" name="Table 67">
            <a:extLst>
              <a:ext uri="{FF2B5EF4-FFF2-40B4-BE49-F238E27FC236}">
                <a16:creationId xmlns:a16="http://schemas.microsoft.com/office/drawing/2014/main" id="{C7399823-D0FC-0238-B4F4-44A0E3ECEB3F}"/>
              </a:ext>
            </a:extLst>
          </p:cNvPr>
          <p:cNvGraphicFramePr>
            <a:graphicFrameLocks noGrp="1"/>
          </p:cNvGraphicFramePr>
          <p:nvPr>
            <p:extLst>
              <p:ext uri="{D42A27DB-BD31-4B8C-83A1-F6EECF244321}">
                <p14:modId xmlns:p14="http://schemas.microsoft.com/office/powerpoint/2010/main" val="1977427604"/>
              </p:ext>
            </p:extLst>
          </p:nvPr>
        </p:nvGraphicFramePr>
        <p:xfrm>
          <a:off x="1518975" y="6096428"/>
          <a:ext cx="9859824" cy="420628"/>
        </p:xfrm>
        <a:graphic>
          <a:graphicData uri="http://schemas.openxmlformats.org/drawingml/2006/table">
            <a:tbl>
              <a:tblPr firstRow="1" bandRow="1">
                <a:tableStyleId>{5940675A-B579-460E-94D1-54222C63F5DA}</a:tableStyleId>
              </a:tblPr>
              <a:tblGrid>
                <a:gridCol w="1232478">
                  <a:extLst>
                    <a:ext uri="{9D8B030D-6E8A-4147-A177-3AD203B41FA5}">
                      <a16:colId xmlns:a16="http://schemas.microsoft.com/office/drawing/2014/main" val="3756854957"/>
                    </a:ext>
                  </a:extLst>
                </a:gridCol>
                <a:gridCol w="1232478">
                  <a:extLst>
                    <a:ext uri="{9D8B030D-6E8A-4147-A177-3AD203B41FA5}">
                      <a16:colId xmlns:a16="http://schemas.microsoft.com/office/drawing/2014/main" val="1130687143"/>
                    </a:ext>
                  </a:extLst>
                </a:gridCol>
                <a:gridCol w="1232478">
                  <a:extLst>
                    <a:ext uri="{9D8B030D-6E8A-4147-A177-3AD203B41FA5}">
                      <a16:colId xmlns:a16="http://schemas.microsoft.com/office/drawing/2014/main" val="2341995734"/>
                    </a:ext>
                  </a:extLst>
                </a:gridCol>
                <a:gridCol w="1232478">
                  <a:extLst>
                    <a:ext uri="{9D8B030D-6E8A-4147-A177-3AD203B41FA5}">
                      <a16:colId xmlns:a16="http://schemas.microsoft.com/office/drawing/2014/main" val="3235839018"/>
                    </a:ext>
                  </a:extLst>
                </a:gridCol>
                <a:gridCol w="1232478">
                  <a:extLst>
                    <a:ext uri="{9D8B030D-6E8A-4147-A177-3AD203B41FA5}">
                      <a16:colId xmlns:a16="http://schemas.microsoft.com/office/drawing/2014/main" val="418689332"/>
                    </a:ext>
                  </a:extLst>
                </a:gridCol>
                <a:gridCol w="1232478">
                  <a:extLst>
                    <a:ext uri="{9D8B030D-6E8A-4147-A177-3AD203B41FA5}">
                      <a16:colId xmlns:a16="http://schemas.microsoft.com/office/drawing/2014/main" val="1385700970"/>
                    </a:ext>
                  </a:extLst>
                </a:gridCol>
                <a:gridCol w="1232478">
                  <a:extLst>
                    <a:ext uri="{9D8B030D-6E8A-4147-A177-3AD203B41FA5}">
                      <a16:colId xmlns:a16="http://schemas.microsoft.com/office/drawing/2014/main" val="2265410906"/>
                    </a:ext>
                  </a:extLst>
                </a:gridCol>
                <a:gridCol w="1232478">
                  <a:extLst>
                    <a:ext uri="{9D8B030D-6E8A-4147-A177-3AD203B41FA5}">
                      <a16:colId xmlns:a16="http://schemas.microsoft.com/office/drawing/2014/main" val="4228877772"/>
                    </a:ext>
                  </a:extLst>
                </a:gridCol>
              </a:tblGrid>
              <a:tr h="420628">
                <a:tc>
                  <a:txBody>
                    <a:bodyPr/>
                    <a:lstStyle/>
                    <a:p>
                      <a:pPr algn="ctr"/>
                      <a:r>
                        <a:rPr lang="en-AU" sz="1600" b="1" dirty="0"/>
                        <a:t>14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AU" sz="1600" b="1" dirty="0"/>
                        <a:t>11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AU" sz="1600" b="1" dirty="0"/>
                        <a:t>6</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AU" sz="1600" b="1" dirty="0"/>
                        <a:t>9</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AU" sz="1600" b="1" dirty="0"/>
                        <a:t>10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AU" sz="1600" b="1" dirty="0"/>
                        <a:t>8</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AU" sz="1600" b="1" dirty="0"/>
                        <a:t>12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AU" sz="1600" b="1" dirty="0"/>
                        <a:t>0.7</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947602818"/>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sz="3000" dirty="0"/>
              <a:t>In some communities, particularly poorer communities, it’s difficult to find venues without pokies</a:t>
            </a:r>
            <a:endParaRPr sz="3000" dirty="0"/>
          </a:p>
        </p:txBody>
      </p:sp>
      <p:sp>
        <p:nvSpPr>
          <p:cNvPr id="3" name="Caption Placeholder 1"/>
          <p:cNvSpPr>
            <a:spLocks noGrp="1"/>
          </p:cNvSpPr>
          <p:nvPr>
            <p:ph type="body" sz="quarter" idx="10" hasCustomPrompt="1"/>
          </p:nvPr>
        </p:nvSpPr>
        <p:spPr>
          <a:xfrm>
            <a:off x="378478" y="1098709"/>
            <a:ext cx="11398531" cy="335156"/>
          </a:xfrm>
        </p:spPr>
        <p:txBody>
          <a:bodyPr/>
          <a:lstStyle/>
          <a:p>
            <a:r>
              <a:rPr dirty="0"/>
              <a:t> </a:t>
            </a:r>
            <a:r>
              <a:rPr lang="en-AU" dirty="0"/>
              <a:t>Proportion of pubs and clubs in local government area that have pokies</a:t>
            </a:r>
            <a:endParaRPr dirty="0"/>
          </a:p>
        </p:txBody>
      </p:sp>
      <p:sp>
        <p:nvSpPr>
          <p:cNvPr id="316" name="Text Placeholder 315">
            <a:extLst>
              <a:ext uri="{FF2B5EF4-FFF2-40B4-BE49-F238E27FC236}">
                <a16:creationId xmlns:a16="http://schemas.microsoft.com/office/drawing/2014/main" id="{256F2D0A-46BE-8249-80D6-C484957BC310}"/>
              </a:ext>
            </a:extLst>
          </p:cNvPr>
          <p:cNvSpPr>
            <a:spLocks noGrp="1"/>
          </p:cNvSpPr>
          <p:nvPr>
            <p:ph type="body" sz="quarter" idx="11"/>
          </p:nvPr>
        </p:nvSpPr>
        <p:spPr>
          <a:xfrm>
            <a:off x="371475" y="6382021"/>
            <a:ext cx="10662320" cy="455613"/>
          </a:xfrm>
        </p:spPr>
        <p:txBody>
          <a:bodyPr/>
          <a:lstStyle/>
          <a:p>
            <a:pPr marL="0" indent="0">
              <a:spcBef>
                <a:spcPts val="600"/>
              </a:spcBef>
              <a:buNone/>
            </a:pPr>
            <a:r>
              <a:rPr lang="en-AU" dirty="0"/>
              <a:t>Notes: Each point represents one local government area. The bigger the point, the bigger the population of the local government area. </a:t>
            </a:r>
          </a:p>
          <a:p>
            <a:pPr marL="0" indent="0">
              <a:spcBef>
                <a:spcPts val="600"/>
              </a:spcBef>
              <a:buNone/>
            </a:pPr>
            <a:r>
              <a:rPr lang="en-AU" dirty="0"/>
              <a:t>Source: ABS (2022), ABS (2023), Liquor Control Victoria (2024), Queensland Office of Liquor and Gaming Regulation (2024) and NSW Liquor &amp; Gaming (2024).</a:t>
            </a:r>
          </a:p>
        </p:txBody>
      </p:sp>
      <p:grpSp>
        <p:nvGrpSpPr>
          <p:cNvPr id="4" name="Content Placeholder 3">
            <a:extLst>
              <a:ext uri="{FF2B5EF4-FFF2-40B4-BE49-F238E27FC236}">
                <a16:creationId xmlns:a16="http://schemas.microsoft.com/office/drawing/2014/main" id="{81A1FE7D-E492-1164-7188-0CC9F295E930}"/>
              </a:ext>
            </a:extLst>
          </p:cNvPr>
          <p:cNvGrpSpPr/>
          <p:nvPr/>
        </p:nvGrpSpPr>
        <p:grpSpPr>
          <a:xfrm>
            <a:off x="536713" y="1544073"/>
            <a:ext cx="11002617" cy="4733807"/>
            <a:chOff x="536713" y="1517569"/>
            <a:chExt cx="11002617" cy="5068887"/>
          </a:xfrm>
        </p:grpSpPr>
        <p:sp>
          <p:nvSpPr>
            <p:cNvPr id="5" name="rc3">
              <a:extLst>
                <a:ext uri="{FF2B5EF4-FFF2-40B4-BE49-F238E27FC236}">
                  <a16:creationId xmlns:a16="http://schemas.microsoft.com/office/drawing/2014/main" id="{049ED363-05E0-AB25-4360-ADC056D7CAEE}"/>
                </a:ext>
              </a:extLst>
            </p:cNvPr>
            <p:cNvSpPr/>
            <p:nvPr/>
          </p:nvSpPr>
          <p:spPr>
            <a:xfrm>
              <a:off x="536713" y="1517569"/>
              <a:ext cx="11002617" cy="5068887"/>
            </a:xfrm>
            <a:prstGeom prst="rect">
              <a:avLst/>
            </a:prstGeom>
            <a:solidFill>
              <a:srgbClr val="FFFFFF">
                <a:alpha val="100000"/>
              </a:srgbClr>
            </a:solidFill>
            <a:ln w="9525" cap="rnd">
              <a:solidFill>
                <a:srgbClr val="FFFFFF">
                  <a:alpha val="100000"/>
                </a:srgbClr>
              </a:solidFill>
              <a:prstDash val="solid"/>
              <a:round/>
            </a:ln>
          </p:spPr>
          <p:txBody>
            <a:bodyPr/>
            <a:lstStyle/>
            <a:p>
              <a:endParaRPr/>
            </a:p>
          </p:txBody>
        </p:sp>
        <p:sp>
          <p:nvSpPr>
            <p:cNvPr id="6" name="rc4">
              <a:extLst>
                <a:ext uri="{FF2B5EF4-FFF2-40B4-BE49-F238E27FC236}">
                  <a16:creationId xmlns:a16="http://schemas.microsoft.com/office/drawing/2014/main" id="{5E3082F1-0FE5-DE58-9D44-B2EA67CBFF27}"/>
                </a:ext>
              </a:extLst>
            </p:cNvPr>
            <p:cNvSpPr/>
            <p:nvPr/>
          </p:nvSpPr>
          <p:spPr>
            <a:xfrm>
              <a:off x="536713" y="1517569"/>
              <a:ext cx="11002616" cy="5068887"/>
            </a:xfrm>
            <a:prstGeom prst="rect">
              <a:avLst/>
            </a:prstGeom>
            <a:solidFill>
              <a:srgbClr val="FFFFFF">
                <a:alpha val="100000"/>
              </a:srgbClr>
            </a:solidFill>
          </p:spPr>
          <p:txBody>
            <a:bodyPr/>
            <a:lstStyle/>
            <a:p>
              <a:endParaRPr/>
            </a:p>
          </p:txBody>
        </p:sp>
        <p:sp>
          <p:nvSpPr>
            <p:cNvPr id="7" name="rc5">
              <a:extLst>
                <a:ext uri="{FF2B5EF4-FFF2-40B4-BE49-F238E27FC236}">
                  <a16:creationId xmlns:a16="http://schemas.microsoft.com/office/drawing/2014/main" id="{66B9B652-3F5D-61F2-B27A-438ACABDD35C}"/>
                </a:ext>
              </a:extLst>
            </p:cNvPr>
            <p:cNvSpPr/>
            <p:nvPr/>
          </p:nvSpPr>
          <p:spPr>
            <a:xfrm>
              <a:off x="1225698" y="2002950"/>
              <a:ext cx="3279381" cy="3982304"/>
            </a:xfrm>
            <a:prstGeom prst="rect">
              <a:avLst/>
            </a:prstGeom>
            <a:solidFill>
              <a:srgbClr val="FFFFFF">
                <a:alpha val="100000"/>
              </a:srgbClr>
            </a:solidFill>
          </p:spPr>
          <p:txBody>
            <a:bodyPr/>
            <a:lstStyle/>
            <a:p>
              <a:endParaRPr/>
            </a:p>
          </p:txBody>
        </p:sp>
        <p:sp>
          <p:nvSpPr>
            <p:cNvPr id="8" name="pl6">
              <a:extLst>
                <a:ext uri="{FF2B5EF4-FFF2-40B4-BE49-F238E27FC236}">
                  <a16:creationId xmlns:a16="http://schemas.microsoft.com/office/drawing/2014/main" id="{0FAE11E2-A05C-7281-F232-D7A63B0880F8}"/>
                </a:ext>
              </a:extLst>
            </p:cNvPr>
            <p:cNvSpPr/>
            <p:nvPr/>
          </p:nvSpPr>
          <p:spPr>
            <a:xfrm>
              <a:off x="1225698" y="5981335"/>
              <a:ext cx="3279381" cy="0"/>
            </a:xfrm>
            <a:custGeom>
              <a:avLst/>
              <a:gdLst/>
              <a:ahLst/>
              <a:cxnLst/>
              <a:rect l="0" t="0" r="0" b="0"/>
              <a:pathLst>
                <a:path w="3279381">
                  <a:moveTo>
                    <a:pt x="0" y="0"/>
                  </a:moveTo>
                  <a:lnTo>
                    <a:pt x="3279381" y="0"/>
                  </a:lnTo>
                  <a:lnTo>
                    <a:pt x="3279381" y="0"/>
                  </a:lnTo>
                </a:path>
              </a:pathLst>
            </a:custGeom>
            <a:ln w="4762" cap="flat">
              <a:solidFill>
                <a:srgbClr val="C3C7CB">
                  <a:alpha val="100000"/>
                </a:srgbClr>
              </a:solidFill>
              <a:prstDash val="solid"/>
              <a:round/>
            </a:ln>
          </p:spPr>
          <p:txBody>
            <a:bodyPr/>
            <a:lstStyle/>
            <a:p>
              <a:endParaRPr/>
            </a:p>
          </p:txBody>
        </p:sp>
        <p:sp>
          <p:nvSpPr>
            <p:cNvPr id="9" name="pl7">
              <a:extLst>
                <a:ext uri="{FF2B5EF4-FFF2-40B4-BE49-F238E27FC236}">
                  <a16:creationId xmlns:a16="http://schemas.microsoft.com/office/drawing/2014/main" id="{DB50DEC8-C3AB-1E91-4B4E-296CE2C7F1A4}"/>
                </a:ext>
              </a:extLst>
            </p:cNvPr>
            <p:cNvSpPr/>
            <p:nvPr/>
          </p:nvSpPr>
          <p:spPr>
            <a:xfrm>
              <a:off x="1225698" y="5001452"/>
              <a:ext cx="3279381" cy="0"/>
            </a:xfrm>
            <a:custGeom>
              <a:avLst/>
              <a:gdLst/>
              <a:ahLst/>
              <a:cxnLst/>
              <a:rect l="0" t="0" r="0" b="0"/>
              <a:pathLst>
                <a:path w="3279381">
                  <a:moveTo>
                    <a:pt x="0" y="0"/>
                  </a:moveTo>
                  <a:lnTo>
                    <a:pt x="3279381" y="0"/>
                  </a:lnTo>
                  <a:lnTo>
                    <a:pt x="3279381" y="0"/>
                  </a:lnTo>
                </a:path>
              </a:pathLst>
            </a:custGeom>
            <a:ln w="4762" cap="flat">
              <a:solidFill>
                <a:srgbClr val="C3C7CB">
                  <a:alpha val="100000"/>
                </a:srgbClr>
              </a:solidFill>
              <a:prstDash val="solid"/>
              <a:round/>
            </a:ln>
          </p:spPr>
          <p:txBody>
            <a:bodyPr/>
            <a:lstStyle/>
            <a:p>
              <a:endParaRPr/>
            </a:p>
          </p:txBody>
        </p:sp>
        <p:sp>
          <p:nvSpPr>
            <p:cNvPr id="10" name="pl8">
              <a:extLst>
                <a:ext uri="{FF2B5EF4-FFF2-40B4-BE49-F238E27FC236}">
                  <a16:creationId xmlns:a16="http://schemas.microsoft.com/office/drawing/2014/main" id="{487A3DD4-B509-90D6-8B8F-01D938CF300C}"/>
                </a:ext>
              </a:extLst>
            </p:cNvPr>
            <p:cNvSpPr/>
            <p:nvPr/>
          </p:nvSpPr>
          <p:spPr>
            <a:xfrm>
              <a:off x="1225698" y="4021569"/>
              <a:ext cx="3279381" cy="0"/>
            </a:xfrm>
            <a:custGeom>
              <a:avLst/>
              <a:gdLst/>
              <a:ahLst/>
              <a:cxnLst/>
              <a:rect l="0" t="0" r="0" b="0"/>
              <a:pathLst>
                <a:path w="3279381">
                  <a:moveTo>
                    <a:pt x="0" y="0"/>
                  </a:moveTo>
                  <a:lnTo>
                    <a:pt x="3279381" y="0"/>
                  </a:lnTo>
                  <a:lnTo>
                    <a:pt x="3279381" y="0"/>
                  </a:lnTo>
                </a:path>
              </a:pathLst>
            </a:custGeom>
            <a:ln w="4762" cap="flat">
              <a:solidFill>
                <a:srgbClr val="C3C7CB">
                  <a:alpha val="100000"/>
                </a:srgbClr>
              </a:solidFill>
              <a:prstDash val="solid"/>
              <a:round/>
            </a:ln>
          </p:spPr>
          <p:txBody>
            <a:bodyPr/>
            <a:lstStyle/>
            <a:p>
              <a:endParaRPr/>
            </a:p>
          </p:txBody>
        </p:sp>
        <p:sp>
          <p:nvSpPr>
            <p:cNvPr id="11" name="pl9">
              <a:extLst>
                <a:ext uri="{FF2B5EF4-FFF2-40B4-BE49-F238E27FC236}">
                  <a16:creationId xmlns:a16="http://schemas.microsoft.com/office/drawing/2014/main" id="{BB028479-F995-7FBD-F9EB-2C17B73F2E9F}"/>
                </a:ext>
              </a:extLst>
            </p:cNvPr>
            <p:cNvSpPr/>
            <p:nvPr/>
          </p:nvSpPr>
          <p:spPr>
            <a:xfrm>
              <a:off x="1225698" y="3041686"/>
              <a:ext cx="3279381" cy="0"/>
            </a:xfrm>
            <a:custGeom>
              <a:avLst/>
              <a:gdLst/>
              <a:ahLst/>
              <a:cxnLst/>
              <a:rect l="0" t="0" r="0" b="0"/>
              <a:pathLst>
                <a:path w="3279381">
                  <a:moveTo>
                    <a:pt x="0" y="0"/>
                  </a:moveTo>
                  <a:lnTo>
                    <a:pt x="3279381" y="0"/>
                  </a:lnTo>
                  <a:lnTo>
                    <a:pt x="3279381" y="0"/>
                  </a:lnTo>
                </a:path>
              </a:pathLst>
            </a:custGeom>
            <a:ln w="4762" cap="flat">
              <a:solidFill>
                <a:srgbClr val="C3C7CB">
                  <a:alpha val="100000"/>
                </a:srgbClr>
              </a:solidFill>
              <a:prstDash val="solid"/>
              <a:round/>
            </a:ln>
          </p:spPr>
          <p:txBody>
            <a:bodyPr/>
            <a:lstStyle/>
            <a:p>
              <a:endParaRPr/>
            </a:p>
          </p:txBody>
        </p:sp>
        <p:sp>
          <p:nvSpPr>
            <p:cNvPr id="12" name="pl10">
              <a:extLst>
                <a:ext uri="{FF2B5EF4-FFF2-40B4-BE49-F238E27FC236}">
                  <a16:creationId xmlns:a16="http://schemas.microsoft.com/office/drawing/2014/main" id="{1A21AD59-FA34-7743-10B3-65FA0F7EB484}"/>
                </a:ext>
              </a:extLst>
            </p:cNvPr>
            <p:cNvSpPr/>
            <p:nvPr/>
          </p:nvSpPr>
          <p:spPr>
            <a:xfrm>
              <a:off x="1225698" y="2061802"/>
              <a:ext cx="3279381" cy="0"/>
            </a:xfrm>
            <a:custGeom>
              <a:avLst/>
              <a:gdLst/>
              <a:ahLst/>
              <a:cxnLst/>
              <a:rect l="0" t="0" r="0" b="0"/>
              <a:pathLst>
                <a:path w="3279381">
                  <a:moveTo>
                    <a:pt x="0" y="0"/>
                  </a:moveTo>
                  <a:lnTo>
                    <a:pt x="3279381" y="0"/>
                  </a:lnTo>
                  <a:lnTo>
                    <a:pt x="3279381" y="0"/>
                  </a:lnTo>
                </a:path>
              </a:pathLst>
            </a:custGeom>
            <a:ln w="4762" cap="flat">
              <a:solidFill>
                <a:srgbClr val="C3C7CB">
                  <a:alpha val="100000"/>
                </a:srgbClr>
              </a:solidFill>
              <a:prstDash val="solid"/>
              <a:round/>
            </a:ln>
          </p:spPr>
          <p:txBody>
            <a:bodyPr/>
            <a:lstStyle/>
            <a:p>
              <a:endParaRPr/>
            </a:p>
          </p:txBody>
        </p:sp>
        <p:sp>
          <p:nvSpPr>
            <p:cNvPr id="13" name="pt11">
              <a:extLst>
                <a:ext uri="{FF2B5EF4-FFF2-40B4-BE49-F238E27FC236}">
                  <a16:creationId xmlns:a16="http://schemas.microsoft.com/office/drawing/2014/main" id="{73E5D6BE-4A62-5723-E45F-5D1F7734F623}"/>
                </a:ext>
              </a:extLst>
            </p:cNvPr>
            <p:cNvSpPr/>
            <p:nvPr/>
          </p:nvSpPr>
          <p:spPr>
            <a:xfrm>
              <a:off x="2096684" y="3771607"/>
              <a:ext cx="64420" cy="64420"/>
            </a:xfrm>
            <a:prstGeom prst="ellipse">
              <a:avLst/>
            </a:prstGeom>
            <a:solidFill>
              <a:srgbClr val="A1253E">
                <a:alpha val="100000"/>
              </a:srgbClr>
            </a:solidFill>
            <a:ln w="9000" cap="rnd">
              <a:solidFill>
                <a:srgbClr val="A1253E">
                  <a:alpha val="100000"/>
                </a:srgbClr>
              </a:solidFill>
              <a:prstDash val="solid"/>
              <a:round/>
            </a:ln>
          </p:spPr>
          <p:txBody>
            <a:bodyPr/>
            <a:lstStyle/>
            <a:p>
              <a:endParaRPr/>
            </a:p>
          </p:txBody>
        </p:sp>
        <p:sp>
          <p:nvSpPr>
            <p:cNvPr id="14" name="pt12">
              <a:extLst>
                <a:ext uri="{FF2B5EF4-FFF2-40B4-BE49-F238E27FC236}">
                  <a16:creationId xmlns:a16="http://schemas.microsoft.com/office/drawing/2014/main" id="{C0E0FE7E-A6A5-3E32-2E49-71CCB7E3B9C3}"/>
                </a:ext>
              </a:extLst>
            </p:cNvPr>
            <p:cNvSpPr/>
            <p:nvPr/>
          </p:nvSpPr>
          <p:spPr>
            <a:xfrm>
              <a:off x="2363921" y="3340122"/>
              <a:ext cx="56382" cy="56382"/>
            </a:xfrm>
            <a:prstGeom prst="ellipse">
              <a:avLst/>
            </a:prstGeom>
            <a:solidFill>
              <a:srgbClr val="A1253E">
                <a:alpha val="100000"/>
              </a:srgbClr>
            </a:solidFill>
            <a:ln w="9000" cap="rnd">
              <a:solidFill>
                <a:srgbClr val="A1253E">
                  <a:alpha val="100000"/>
                </a:srgbClr>
              </a:solidFill>
              <a:prstDash val="solid"/>
              <a:round/>
            </a:ln>
          </p:spPr>
          <p:txBody>
            <a:bodyPr/>
            <a:lstStyle/>
            <a:p>
              <a:endParaRPr/>
            </a:p>
          </p:txBody>
        </p:sp>
        <p:sp>
          <p:nvSpPr>
            <p:cNvPr id="15" name="pt13">
              <a:extLst>
                <a:ext uri="{FF2B5EF4-FFF2-40B4-BE49-F238E27FC236}">
                  <a16:creationId xmlns:a16="http://schemas.microsoft.com/office/drawing/2014/main" id="{8FBC723A-CC9F-11FC-9CBD-0867518E91E4}"/>
                </a:ext>
              </a:extLst>
            </p:cNvPr>
            <p:cNvSpPr/>
            <p:nvPr/>
          </p:nvSpPr>
          <p:spPr>
            <a:xfrm>
              <a:off x="2571486" y="2901676"/>
              <a:ext cx="62266" cy="62266"/>
            </a:xfrm>
            <a:prstGeom prst="ellipse">
              <a:avLst/>
            </a:prstGeom>
            <a:solidFill>
              <a:srgbClr val="A1253E">
                <a:alpha val="100000"/>
              </a:srgbClr>
            </a:solidFill>
            <a:ln w="9000" cap="rnd">
              <a:solidFill>
                <a:srgbClr val="A1253E">
                  <a:alpha val="100000"/>
                </a:srgbClr>
              </a:solidFill>
              <a:prstDash val="solid"/>
              <a:round/>
            </a:ln>
          </p:spPr>
          <p:txBody>
            <a:bodyPr/>
            <a:lstStyle/>
            <a:p>
              <a:endParaRPr/>
            </a:p>
          </p:txBody>
        </p:sp>
        <p:sp>
          <p:nvSpPr>
            <p:cNvPr id="16" name="pt14">
              <a:extLst>
                <a:ext uri="{FF2B5EF4-FFF2-40B4-BE49-F238E27FC236}">
                  <a16:creationId xmlns:a16="http://schemas.microsoft.com/office/drawing/2014/main" id="{D9E1F10A-715C-482B-D7A9-704C439A3D7D}"/>
                </a:ext>
              </a:extLst>
            </p:cNvPr>
            <p:cNvSpPr/>
            <p:nvPr/>
          </p:nvSpPr>
          <p:spPr>
            <a:xfrm>
              <a:off x="1946947" y="4654460"/>
              <a:ext cx="40729" cy="40729"/>
            </a:xfrm>
            <a:prstGeom prst="ellipse">
              <a:avLst/>
            </a:prstGeom>
            <a:solidFill>
              <a:srgbClr val="A1253E">
                <a:alpha val="100000"/>
              </a:srgbClr>
            </a:solidFill>
            <a:ln w="9000" cap="rnd">
              <a:solidFill>
                <a:srgbClr val="A1253E">
                  <a:alpha val="100000"/>
                </a:srgbClr>
              </a:solidFill>
              <a:prstDash val="solid"/>
              <a:round/>
            </a:ln>
          </p:spPr>
          <p:txBody>
            <a:bodyPr/>
            <a:lstStyle/>
            <a:p>
              <a:endParaRPr/>
            </a:p>
          </p:txBody>
        </p:sp>
        <p:sp>
          <p:nvSpPr>
            <p:cNvPr id="17" name="pt15">
              <a:extLst>
                <a:ext uri="{FF2B5EF4-FFF2-40B4-BE49-F238E27FC236}">
                  <a16:creationId xmlns:a16="http://schemas.microsoft.com/office/drawing/2014/main" id="{2F86FD2F-D5BF-0661-573B-49BD4327AB95}"/>
                </a:ext>
              </a:extLst>
            </p:cNvPr>
            <p:cNvSpPr/>
            <p:nvPr/>
          </p:nvSpPr>
          <p:spPr>
            <a:xfrm>
              <a:off x="2277239" y="3840343"/>
              <a:ext cx="60948" cy="60948"/>
            </a:xfrm>
            <a:prstGeom prst="ellipse">
              <a:avLst/>
            </a:prstGeom>
            <a:solidFill>
              <a:srgbClr val="A1253E">
                <a:alpha val="100000"/>
              </a:srgbClr>
            </a:solidFill>
            <a:ln w="9000" cap="rnd">
              <a:solidFill>
                <a:srgbClr val="A1253E">
                  <a:alpha val="100000"/>
                </a:srgbClr>
              </a:solidFill>
              <a:prstDash val="solid"/>
              <a:round/>
            </a:ln>
          </p:spPr>
          <p:txBody>
            <a:bodyPr/>
            <a:lstStyle/>
            <a:p>
              <a:endParaRPr/>
            </a:p>
          </p:txBody>
        </p:sp>
        <p:sp>
          <p:nvSpPr>
            <p:cNvPr id="18" name="pt16">
              <a:extLst>
                <a:ext uri="{FF2B5EF4-FFF2-40B4-BE49-F238E27FC236}">
                  <a16:creationId xmlns:a16="http://schemas.microsoft.com/office/drawing/2014/main" id="{E40403BB-E6D6-47AB-2F28-23C3705740CF}"/>
                </a:ext>
              </a:extLst>
            </p:cNvPr>
            <p:cNvSpPr/>
            <p:nvPr/>
          </p:nvSpPr>
          <p:spPr>
            <a:xfrm>
              <a:off x="3058589" y="3242716"/>
              <a:ext cx="87880" cy="87880"/>
            </a:xfrm>
            <a:prstGeom prst="ellipse">
              <a:avLst/>
            </a:prstGeom>
            <a:solidFill>
              <a:srgbClr val="A1253E">
                <a:alpha val="100000"/>
              </a:srgbClr>
            </a:solidFill>
            <a:ln w="9000" cap="rnd">
              <a:solidFill>
                <a:srgbClr val="A1253E">
                  <a:alpha val="100000"/>
                </a:srgbClr>
              </a:solidFill>
              <a:prstDash val="solid"/>
              <a:round/>
            </a:ln>
          </p:spPr>
          <p:txBody>
            <a:bodyPr/>
            <a:lstStyle/>
            <a:p>
              <a:endParaRPr/>
            </a:p>
          </p:txBody>
        </p:sp>
        <p:sp>
          <p:nvSpPr>
            <p:cNvPr id="19" name="pt17">
              <a:extLst>
                <a:ext uri="{FF2B5EF4-FFF2-40B4-BE49-F238E27FC236}">
                  <a16:creationId xmlns:a16="http://schemas.microsoft.com/office/drawing/2014/main" id="{7B3E3265-8802-1E23-AA07-7CB2175DDFC0}"/>
                </a:ext>
              </a:extLst>
            </p:cNvPr>
            <p:cNvSpPr/>
            <p:nvPr/>
          </p:nvSpPr>
          <p:spPr>
            <a:xfrm>
              <a:off x="2086123" y="3861270"/>
              <a:ext cx="59295" cy="59295"/>
            </a:xfrm>
            <a:prstGeom prst="ellipse">
              <a:avLst/>
            </a:prstGeom>
            <a:solidFill>
              <a:srgbClr val="A1253E">
                <a:alpha val="100000"/>
              </a:srgbClr>
            </a:solidFill>
            <a:ln w="9000" cap="rnd">
              <a:solidFill>
                <a:srgbClr val="A1253E">
                  <a:alpha val="100000"/>
                </a:srgbClr>
              </a:solidFill>
              <a:prstDash val="solid"/>
              <a:round/>
            </a:ln>
          </p:spPr>
          <p:txBody>
            <a:bodyPr/>
            <a:lstStyle/>
            <a:p>
              <a:endParaRPr/>
            </a:p>
          </p:txBody>
        </p:sp>
        <p:sp>
          <p:nvSpPr>
            <p:cNvPr id="20" name="pt18">
              <a:extLst>
                <a:ext uri="{FF2B5EF4-FFF2-40B4-BE49-F238E27FC236}">
                  <a16:creationId xmlns:a16="http://schemas.microsoft.com/office/drawing/2014/main" id="{25FEB173-AC89-6B90-31D9-394A29D17F17}"/>
                </a:ext>
              </a:extLst>
            </p:cNvPr>
            <p:cNvSpPr/>
            <p:nvPr/>
          </p:nvSpPr>
          <p:spPr>
            <a:xfrm>
              <a:off x="2205442" y="2749565"/>
              <a:ext cx="49759" cy="49759"/>
            </a:xfrm>
            <a:prstGeom prst="ellipse">
              <a:avLst/>
            </a:prstGeom>
            <a:solidFill>
              <a:srgbClr val="A1253E">
                <a:alpha val="100000"/>
              </a:srgbClr>
            </a:solidFill>
            <a:ln w="9000" cap="rnd">
              <a:solidFill>
                <a:srgbClr val="A1253E">
                  <a:alpha val="100000"/>
                </a:srgbClr>
              </a:solidFill>
              <a:prstDash val="solid"/>
              <a:round/>
            </a:ln>
          </p:spPr>
          <p:txBody>
            <a:bodyPr/>
            <a:lstStyle/>
            <a:p>
              <a:endParaRPr/>
            </a:p>
          </p:txBody>
        </p:sp>
        <p:sp>
          <p:nvSpPr>
            <p:cNvPr id="21" name="pt19">
              <a:extLst>
                <a:ext uri="{FF2B5EF4-FFF2-40B4-BE49-F238E27FC236}">
                  <a16:creationId xmlns:a16="http://schemas.microsoft.com/office/drawing/2014/main" id="{7DFECF23-CE4B-A1F0-4C7E-823DFC2E9266}"/>
                </a:ext>
              </a:extLst>
            </p:cNvPr>
            <p:cNvSpPr/>
            <p:nvPr/>
          </p:nvSpPr>
          <p:spPr>
            <a:xfrm>
              <a:off x="1869914" y="4487966"/>
              <a:ext cx="47089" cy="47089"/>
            </a:xfrm>
            <a:prstGeom prst="ellipse">
              <a:avLst/>
            </a:prstGeom>
            <a:solidFill>
              <a:srgbClr val="A1253E">
                <a:alpha val="100000"/>
              </a:srgbClr>
            </a:solidFill>
            <a:ln w="9000" cap="rnd">
              <a:solidFill>
                <a:srgbClr val="A1253E">
                  <a:alpha val="100000"/>
                </a:srgbClr>
              </a:solidFill>
              <a:prstDash val="solid"/>
              <a:round/>
            </a:ln>
          </p:spPr>
          <p:txBody>
            <a:bodyPr/>
            <a:lstStyle/>
            <a:p>
              <a:endParaRPr/>
            </a:p>
          </p:txBody>
        </p:sp>
        <p:sp>
          <p:nvSpPr>
            <p:cNvPr id="22" name="pt20">
              <a:extLst>
                <a:ext uri="{FF2B5EF4-FFF2-40B4-BE49-F238E27FC236}">
                  <a16:creationId xmlns:a16="http://schemas.microsoft.com/office/drawing/2014/main" id="{895CB0CC-5629-269D-25F4-B205E720C5D3}"/>
                </a:ext>
              </a:extLst>
            </p:cNvPr>
            <p:cNvSpPr/>
            <p:nvPr/>
          </p:nvSpPr>
          <p:spPr>
            <a:xfrm>
              <a:off x="2646708" y="2703686"/>
              <a:ext cx="109843" cy="109843"/>
            </a:xfrm>
            <a:prstGeom prst="ellipse">
              <a:avLst/>
            </a:prstGeom>
            <a:solidFill>
              <a:srgbClr val="A1253E">
                <a:alpha val="100000"/>
              </a:srgbClr>
            </a:solidFill>
            <a:ln w="9000" cap="rnd">
              <a:solidFill>
                <a:srgbClr val="A1253E">
                  <a:alpha val="100000"/>
                </a:srgbClr>
              </a:solidFill>
              <a:prstDash val="solid"/>
              <a:round/>
            </a:ln>
          </p:spPr>
          <p:txBody>
            <a:bodyPr/>
            <a:lstStyle/>
            <a:p>
              <a:endParaRPr/>
            </a:p>
          </p:txBody>
        </p:sp>
        <p:sp>
          <p:nvSpPr>
            <p:cNvPr id="23" name="pt21">
              <a:extLst>
                <a:ext uri="{FF2B5EF4-FFF2-40B4-BE49-F238E27FC236}">
                  <a16:creationId xmlns:a16="http://schemas.microsoft.com/office/drawing/2014/main" id="{FEC95574-FD09-0C90-3B1E-988E3C0E3773}"/>
                </a:ext>
              </a:extLst>
            </p:cNvPr>
            <p:cNvSpPr/>
            <p:nvPr/>
          </p:nvSpPr>
          <p:spPr>
            <a:xfrm>
              <a:off x="2188674" y="3439423"/>
              <a:ext cx="44425" cy="44425"/>
            </a:xfrm>
            <a:prstGeom prst="ellipse">
              <a:avLst/>
            </a:prstGeom>
            <a:solidFill>
              <a:srgbClr val="A1253E">
                <a:alpha val="100000"/>
              </a:srgbClr>
            </a:solidFill>
            <a:ln w="9000" cap="rnd">
              <a:solidFill>
                <a:srgbClr val="A1253E">
                  <a:alpha val="100000"/>
                </a:srgbClr>
              </a:solidFill>
              <a:prstDash val="solid"/>
              <a:round/>
            </a:ln>
          </p:spPr>
          <p:txBody>
            <a:bodyPr/>
            <a:lstStyle/>
            <a:p>
              <a:endParaRPr/>
            </a:p>
          </p:txBody>
        </p:sp>
        <p:sp>
          <p:nvSpPr>
            <p:cNvPr id="24" name="pt22">
              <a:extLst>
                <a:ext uri="{FF2B5EF4-FFF2-40B4-BE49-F238E27FC236}">
                  <a16:creationId xmlns:a16="http://schemas.microsoft.com/office/drawing/2014/main" id="{C6FC7E71-D8EC-F8FC-923B-1803AC81A7B4}"/>
                </a:ext>
              </a:extLst>
            </p:cNvPr>
            <p:cNvSpPr/>
            <p:nvPr/>
          </p:nvSpPr>
          <p:spPr>
            <a:xfrm>
              <a:off x="2234737" y="4278589"/>
              <a:ext cx="45893" cy="45893"/>
            </a:xfrm>
            <a:prstGeom prst="ellipse">
              <a:avLst/>
            </a:prstGeom>
            <a:solidFill>
              <a:srgbClr val="A1253E">
                <a:alpha val="100000"/>
              </a:srgbClr>
            </a:solidFill>
            <a:ln w="9000" cap="rnd">
              <a:solidFill>
                <a:srgbClr val="A1253E">
                  <a:alpha val="100000"/>
                </a:srgbClr>
              </a:solidFill>
              <a:prstDash val="solid"/>
              <a:round/>
            </a:ln>
          </p:spPr>
          <p:txBody>
            <a:bodyPr/>
            <a:lstStyle/>
            <a:p>
              <a:endParaRPr/>
            </a:p>
          </p:txBody>
        </p:sp>
        <p:sp>
          <p:nvSpPr>
            <p:cNvPr id="25" name="pt23">
              <a:extLst>
                <a:ext uri="{FF2B5EF4-FFF2-40B4-BE49-F238E27FC236}">
                  <a16:creationId xmlns:a16="http://schemas.microsoft.com/office/drawing/2014/main" id="{11767FB2-36BB-9194-4F55-3F3066F89CC1}"/>
                </a:ext>
              </a:extLst>
            </p:cNvPr>
            <p:cNvSpPr/>
            <p:nvPr/>
          </p:nvSpPr>
          <p:spPr>
            <a:xfrm>
              <a:off x="3040224" y="3188229"/>
              <a:ext cx="69833" cy="69833"/>
            </a:xfrm>
            <a:prstGeom prst="ellipse">
              <a:avLst/>
            </a:prstGeom>
            <a:solidFill>
              <a:srgbClr val="A1253E">
                <a:alpha val="100000"/>
              </a:srgbClr>
            </a:solidFill>
            <a:ln w="9000" cap="rnd">
              <a:solidFill>
                <a:srgbClr val="A1253E">
                  <a:alpha val="100000"/>
                </a:srgbClr>
              </a:solidFill>
              <a:prstDash val="solid"/>
              <a:round/>
            </a:ln>
          </p:spPr>
          <p:txBody>
            <a:bodyPr/>
            <a:lstStyle/>
            <a:p>
              <a:endParaRPr/>
            </a:p>
          </p:txBody>
        </p:sp>
        <p:sp>
          <p:nvSpPr>
            <p:cNvPr id="26" name="pt24">
              <a:extLst>
                <a:ext uri="{FF2B5EF4-FFF2-40B4-BE49-F238E27FC236}">
                  <a16:creationId xmlns:a16="http://schemas.microsoft.com/office/drawing/2014/main" id="{22282EEA-6F31-81AA-CB85-913B31C4E988}"/>
                </a:ext>
              </a:extLst>
            </p:cNvPr>
            <p:cNvSpPr/>
            <p:nvPr/>
          </p:nvSpPr>
          <p:spPr>
            <a:xfrm>
              <a:off x="2092348" y="4392970"/>
              <a:ext cx="41103" cy="41103"/>
            </a:xfrm>
            <a:prstGeom prst="ellipse">
              <a:avLst/>
            </a:prstGeom>
            <a:solidFill>
              <a:srgbClr val="A1253E">
                <a:alpha val="100000"/>
              </a:srgbClr>
            </a:solidFill>
            <a:ln w="9000" cap="rnd">
              <a:solidFill>
                <a:srgbClr val="A1253E">
                  <a:alpha val="100000"/>
                </a:srgbClr>
              </a:solidFill>
              <a:prstDash val="solid"/>
              <a:round/>
            </a:ln>
          </p:spPr>
          <p:txBody>
            <a:bodyPr/>
            <a:lstStyle/>
            <a:p>
              <a:endParaRPr/>
            </a:p>
          </p:txBody>
        </p:sp>
        <p:sp>
          <p:nvSpPr>
            <p:cNvPr id="27" name="pt25">
              <a:extLst>
                <a:ext uri="{FF2B5EF4-FFF2-40B4-BE49-F238E27FC236}">
                  <a16:creationId xmlns:a16="http://schemas.microsoft.com/office/drawing/2014/main" id="{BCA78D94-EA3A-5784-15DA-4C66963EEA7C}"/>
                </a:ext>
              </a:extLst>
            </p:cNvPr>
            <p:cNvSpPr/>
            <p:nvPr/>
          </p:nvSpPr>
          <p:spPr>
            <a:xfrm>
              <a:off x="2150623" y="5525431"/>
              <a:ext cx="40801" cy="40801"/>
            </a:xfrm>
            <a:prstGeom prst="ellipse">
              <a:avLst/>
            </a:prstGeom>
            <a:solidFill>
              <a:srgbClr val="A1253E">
                <a:alpha val="100000"/>
              </a:srgbClr>
            </a:solidFill>
            <a:ln w="9000" cap="rnd">
              <a:solidFill>
                <a:srgbClr val="A1253E">
                  <a:alpha val="100000"/>
                </a:srgbClr>
              </a:solidFill>
              <a:prstDash val="solid"/>
              <a:round/>
            </a:ln>
          </p:spPr>
          <p:txBody>
            <a:bodyPr/>
            <a:lstStyle/>
            <a:p>
              <a:endParaRPr/>
            </a:p>
          </p:txBody>
        </p:sp>
        <p:sp>
          <p:nvSpPr>
            <p:cNvPr id="28" name="pt26">
              <a:extLst>
                <a:ext uri="{FF2B5EF4-FFF2-40B4-BE49-F238E27FC236}">
                  <a16:creationId xmlns:a16="http://schemas.microsoft.com/office/drawing/2014/main" id="{8B16FBAD-7DA4-9E5F-DB5D-11808FF92685}"/>
                </a:ext>
              </a:extLst>
            </p:cNvPr>
            <p:cNvSpPr/>
            <p:nvPr/>
          </p:nvSpPr>
          <p:spPr>
            <a:xfrm>
              <a:off x="1242694" y="4655297"/>
              <a:ext cx="39054" cy="39054"/>
            </a:xfrm>
            <a:prstGeom prst="ellipse">
              <a:avLst/>
            </a:prstGeom>
            <a:solidFill>
              <a:srgbClr val="A1253E">
                <a:alpha val="100000"/>
              </a:srgbClr>
            </a:solidFill>
            <a:ln w="9000" cap="rnd">
              <a:solidFill>
                <a:srgbClr val="A1253E">
                  <a:alpha val="100000"/>
                </a:srgbClr>
              </a:solidFill>
              <a:prstDash val="solid"/>
              <a:round/>
            </a:ln>
          </p:spPr>
          <p:txBody>
            <a:bodyPr/>
            <a:lstStyle/>
            <a:p>
              <a:endParaRPr/>
            </a:p>
          </p:txBody>
        </p:sp>
        <p:sp>
          <p:nvSpPr>
            <p:cNvPr id="29" name="pt27">
              <a:extLst>
                <a:ext uri="{FF2B5EF4-FFF2-40B4-BE49-F238E27FC236}">
                  <a16:creationId xmlns:a16="http://schemas.microsoft.com/office/drawing/2014/main" id="{658B46AD-7616-8A09-E065-A11BC071BD30}"/>
                </a:ext>
              </a:extLst>
            </p:cNvPr>
            <p:cNvSpPr/>
            <p:nvPr/>
          </p:nvSpPr>
          <p:spPr>
            <a:xfrm>
              <a:off x="1503777" y="4462201"/>
              <a:ext cx="51957" cy="51957"/>
            </a:xfrm>
            <a:prstGeom prst="ellipse">
              <a:avLst/>
            </a:prstGeom>
            <a:solidFill>
              <a:srgbClr val="A1253E">
                <a:alpha val="100000"/>
              </a:srgbClr>
            </a:solidFill>
            <a:ln w="9000" cap="rnd">
              <a:solidFill>
                <a:srgbClr val="A1253E">
                  <a:alpha val="100000"/>
                </a:srgbClr>
              </a:solidFill>
              <a:prstDash val="solid"/>
              <a:round/>
            </a:ln>
          </p:spPr>
          <p:txBody>
            <a:bodyPr/>
            <a:lstStyle/>
            <a:p>
              <a:endParaRPr/>
            </a:p>
          </p:txBody>
        </p:sp>
        <p:sp>
          <p:nvSpPr>
            <p:cNvPr id="30" name="pt28">
              <a:extLst>
                <a:ext uri="{FF2B5EF4-FFF2-40B4-BE49-F238E27FC236}">
                  <a16:creationId xmlns:a16="http://schemas.microsoft.com/office/drawing/2014/main" id="{7FF6EEB0-BF2B-9361-2C9D-CC3A231DA7A2}"/>
                </a:ext>
              </a:extLst>
            </p:cNvPr>
            <p:cNvSpPr/>
            <p:nvPr/>
          </p:nvSpPr>
          <p:spPr>
            <a:xfrm>
              <a:off x="3128688" y="2815087"/>
              <a:ext cx="61244" cy="61244"/>
            </a:xfrm>
            <a:prstGeom prst="ellipse">
              <a:avLst/>
            </a:prstGeom>
            <a:solidFill>
              <a:srgbClr val="A1253E">
                <a:alpha val="100000"/>
              </a:srgbClr>
            </a:solidFill>
            <a:ln w="9000" cap="rnd">
              <a:solidFill>
                <a:srgbClr val="A1253E">
                  <a:alpha val="100000"/>
                </a:srgbClr>
              </a:solidFill>
              <a:prstDash val="solid"/>
              <a:round/>
            </a:ln>
          </p:spPr>
          <p:txBody>
            <a:bodyPr/>
            <a:lstStyle/>
            <a:p>
              <a:endParaRPr/>
            </a:p>
          </p:txBody>
        </p:sp>
        <p:sp>
          <p:nvSpPr>
            <p:cNvPr id="31" name="pt29">
              <a:extLst>
                <a:ext uri="{FF2B5EF4-FFF2-40B4-BE49-F238E27FC236}">
                  <a16:creationId xmlns:a16="http://schemas.microsoft.com/office/drawing/2014/main" id="{945A4588-106C-E5A9-1E82-51C2A389B92A}"/>
                </a:ext>
              </a:extLst>
            </p:cNvPr>
            <p:cNvSpPr/>
            <p:nvPr/>
          </p:nvSpPr>
          <p:spPr>
            <a:xfrm>
              <a:off x="2897910" y="3054680"/>
              <a:ext cx="59219" cy="59219"/>
            </a:xfrm>
            <a:prstGeom prst="ellipse">
              <a:avLst/>
            </a:prstGeom>
            <a:solidFill>
              <a:srgbClr val="A1253E">
                <a:alpha val="100000"/>
              </a:srgbClr>
            </a:solidFill>
            <a:ln w="9000" cap="rnd">
              <a:solidFill>
                <a:srgbClr val="A1253E">
                  <a:alpha val="100000"/>
                </a:srgbClr>
              </a:solidFill>
              <a:prstDash val="solid"/>
              <a:round/>
            </a:ln>
          </p:spPr>
          <p:txBody>
            <a:bodyPr/>
            <a:lstStyle/>
            <a:p>
              <a:endParaRPr/>
            </a:p>
          </p:txBody>
        </p:sp>
        <p:sp>
          <p:nvSpPr>
            <p:cNvPr id="32" name="pt30">
              <a:extLst>
                <a:ext uri="{FF2B5EF4-FFF2-40B4-BE49-F238E27FC236}">
                  <a16:creationId xmlns:a16="http://schemas.microsoft.com/office/drawing/2014/main" id="{4BE319C9-B4EE-D9D5-B44C-255B43C213E6}"/>
                </a:ext>
              </a:extLst>
            </p:cNvPr>
            <p:cNvSpPr/>
            <p:nvPr/>
          </p:nvSpPr>
          <p:spPr>
            <a:xfrm>
              <a:off x="2564146" y="3274725"/>
              <a:ext cx="49648" cy="49648"/>
            </a:xfrm>
            <a:prstGeom prst="ellipse">
              <a:avLst/>
            </a:prstGeom>
            <a:solidFill>
              <a:srgbClr val="A1253E">
                <a:alpha val="100000"/>
              </a:srgbClr>
            </a:solidFill>
            <a:ln w="9000" cap="rnd">
              <a:solidFill>
                <a:srgbClr val="A1253E">
                  <a:alpha val="100000"/>
                </a:srgbClr>
              </a:solidFill>
              <a:prstDash val="solid"/>
              <a:round/>
            </a:ln>
          </p:spPr>
          <p:txBody>
            <a:bodyPr/>
            <a:lstStyle/>
            <a:p>
              <a:endParaRPr/>
            </a:p>
          </p:txBody>
        </p:sp>
        <p:sp>
          <p:nvSpPr>
            <p:cNvPr id="33" name="pt31">
              <a:extLst>
                <a:ext uri="{FF2B5EF4-FFF2-40B4-BE49-F238E27FC236}">
                  <a16:creationId xmlns:a16="http://schemas.microsoft.com/office/drawing/2014/main" id="{4DBCC0F4-50CC-31D7-6FF7-123A4CDAE336}"/>
                </a:ext>
              </a:extLst>
            </p:cNvPr>
            <p:cNvSpPr/>
            <p:nvPr/>
          </p:nvSpPr>
          <p:spPr>
            <a:xfrm>
              <a:off x="3118232" y="3199803"/>
              <a:ext cx="75717" cy="75717"/>
            </a:xfrm>
            <a:prstGeom prst="ellipse">
              <a:avLst/>
            </a:prstGeom>
            <a:solidFill>
              <a:srgbClr val="A1253E">
                <a:alpha val="100000"/>
              </a:srgbClr>
            </a:solidFill>
            <a:ln w="9000" cap="rnd">
              <a:solidFill>
                <a:srgbClr val="A1253E">
                  <a:alpha val="100000"/>
                </a:srgbClr>
              </a:solidFill>
              <a:prstDash val="solid"/>
              <a:round/>
            </a:ln>
          </p:spPr>
          <p:txBody>
            <a:bodyPr/>
            <a:lstStyle/>
            <a:p>
              <a:endParaRPr/>
            </a:p>
          </p:txBody>
        </p:sp>
        <p:sp>
          <p:nvSpPr>
            <p:cNvPr id="34" name="pt32">
              <a:extLst>
                <a:ext uri="{FF2B5EF4-FFF2-40B4-BE49-F238E27FC236}">
                  <a16:creationId xmlns:a16="http://schemas.microsoft.com/office/drawing/2014/main" id="{EC701692-89FC-14D4-C707-EE561051B499}"/>
                </a:ext>
              </a:extLst>
            </p:cNvPr>
            <p:cNvSpPr/>
            <p:nvPr/>
          </p:nvSpPr>
          <p:spPr>
            <a:xfrm>
              <a:off x="2102860" y="2509018"/>
              <a:ext cx="85452" cy="85452"/>
            </a:xfrm>
            <a:prstGeom prst="ellipse">
              <a:avLst/>
            </a:prstGeom>
            <a:solidFill>
              <a:srgbClr val="A1253E">
                <a:alpha val="100000"/>
              </a:srgbClr>
            </a:solidFill>
            <a:ln w="9000" cap="rnd">
              <a:solidFill>
                <a:srgbClr val="A1253E">
                  <a:alpha val="100000"/>
                </a:srgbClr>
              </a:solidFill>
              <a:prstDash val="solid"/>
              <a:round/>
            </a:ln>
          </p:spPr>
          <p:txBody>
            <a:bodyPr/>
            <a:lstStyle/>
            <a:p>
              <a:endParaRPr/>
            </a:p>
          </p:txBody>
        </p:sp>
        <p:sp>
          <p:nvSpPr>
            <p:cNvPr id="35" name="pt33">
              <a:extLst>
                <a:ext uri="{FF2B5EF4-FFF2-40B4-BE49-F238E27FC236}">
                  <a16:creationId xmlns:a16="http://schemas.microsoft.com/office/drawing/2014/main" id="{46B10C9A-91C5-6D78-290A-ECA6B41AB8E7}"/>
                </a:ext>
              </a:extLst>
            </p:cNvPr>
            <p:cNvSpPr/>
            <p:nvPr/>
          </p:nvSpPr>
          <p:spPr>
            <a:xfrm>
              <a:off x="3806364" y="2460918"/>
              <a:ext cx="72776" cy="72776"/>
            </a:xfrm>
            <a:prstGeom prst="ellipse">
              <a:avLst/>
            </a:prstGeom>
            <a:solidFill>
              <a:srgbClr val="A1253E">
                <a:alpha val="100000"/>
              </a:srgbClr>
            </a:solidFill>
            <a:ln w="9000" cap="rnd">
              <a:solidFill>
                <a:srgbClr val="A1253E">
                  <a:alpha val="100000"/>
                </a:srgbClr>
              </a:solidFill>
              <a:prstDash val="solid"/>
              <a:round/>
            </a:ln>
          </p:spPr>
          <p:txBody>
            <a:bodyPr/>
            <a:lstStyle/>
            <a:p>
              <a:endParaRPr/>
            </a:p>
          </p:txBody>
        </p:sp>
        <p:sp>
          <p:nvSpPr>
            <p:cNvPr id="36" name="pt34">
              <a:extLst>
                <a:ext uri="{FF2B5EF4-FFF2-40B4-BE49-F238E27FC236}">
                  <a16:creationId xmlns:a16="http://schemas.microsoft.com/office/drawing/2014/main" id="{1790FE60-89F7-3660-783B-E7E959CC1D99}"/>
                </a:ext>
              </a:extLst>
            </p:cNvPr>
            <p:cNvSpPr/>
            <p:nvPr/>
          </p:nvSpPr>
          <p:spPr>
            <a:xfrm>
              <a:off x="2236480" y="2461828"/>
              <a:ext cx="108826" cy="108826"/>
            </a:xfrm>
            <a:prstGeom prst="ellipse">
              <a:avLst/>
            </a:prstGeom>
            <a:solidFill>
              <a:srgbClr val="A1253E">
                <a:alpha val="100000"/>
              </a:srgbClr>
            </a:solidFill>
            <a:ln w="9000" cap="rnd">
              <a:solidFill>
                <a:srgbClr val="A1253E">
                  <a:alpha val="100000"/>
                </a:srgbClr>
              </a:solidFill>
              <a:prstDash val="solid"/>
              <a:round/>
            </a:ln>
          </p:spPr>
          <p:txBody>
            <a:bodyPr/>
            <a:lstStyle/>
            <a:p>
              <a:endParaRPr/>
            </a:p>
          </p:txBody>
        </p:sp>
        <p:sp>
          <p:nvSpPr>
            <p:cNvPr id="37" name="pt35">
              <a:extLst>
                <a:ext uri="{FF2B5EF4-FFF2-40B4-BE49-F238E27FC236}">
                  <a16:creationId xmlns:a16="http://schemas.microsoft.com/office/drawing/2014/main" id="{E1D68286-FA6C-1985-6F48-ABD0C479405E}"/>
                </a:ext>
              </a:extLst>
            </p:cNvPr>
            <p:cNvSpPr/>
            <p:nvPr/>
          </p:nvSpPr>
          <p:spPr>
            <a:xfrm>
              <a:off x="2143500" y="4490673"/>
              <a:ext cx="41675" cy="41675"/>
            </a:xfrm>
            <a:prstGeom prst="ellipse">
              <a:avLst/>
            </a:prstGeom>
            <a:solidFill>
              <a:srgbClr val="A1253E">
                <a:alpha val="100000"/>
              </a:srgbClr>
            </a:solidFill>
            <a:ln w="9000" cap="rnd">
              <a:solidFill>
                <a:srgbClr val="A1253E">
                  <a:alpha val="100000"/>
                </a:srgbClr>
              </a:solidFill>
              <a:prstDash val="solid"/>
              <a:round/>
            </a:ln>
          </p:spPr>
          <p:txBody>
            <a:bodyPr/>
            <a:lstStyle/>
            <a:p>
              <a:endParaRPr/>
            </a:p>
          </p:txBody>
        </p:sp>
        <p:sp>
          <p:nvSpPr>
            <p:cNvPr id="38" name="pt36">
              <a:extLst>
                <a:ext uri="{FF2B5EF4-FFF2-40B4-BE49-F238E27FC236}">
                  <a16:creationId xmlns:a16="http://schemas.microsoft.com/office/drawing/2014/main" id="{C8708A54-3B22-6255-5F85-30DEBBE430EB}"/>
                </a:ext>
              </a:extLst>
            </p:cNvPr>
            <p:cNvSpPr/>
            <p:nvPr/>
          </p:nvSpPr>
          <p:spPr>
            <a:xfrm>
              <a:off x="2364820" y="3044375"/>
              <a:ext cx="107251" cy="107251"/>
            </a:xfrm>
            <a:prstGeom prst="ellipse">
              <a:avLst/>
            </a:prstGeom>
            <a:solidFill>
              <a:srgbClr val="A1253E">
                <a:alpha val="100000"/>
              </a:srgbClr>
            </a:solidFill>
            <a:ln w="9000" cap="rnd">
              <a:solidFill>
                <a:srgbClr val="A1253E">
                  <a:alpha val="100000"/>
                </a:srgbClr>
              </a:solidFill>
              <a:prstDash val="solid"/>
              <a:round/>
            </a:ln>
          </p:spPr>
          <p:txBody>
            <a:bodyPr/>
            <a:lstStyle/>
            <a:p>
              <a:endParaRPr/>
            </a:p>
          </p:txBody>
        </p:sp>
        <p:sp>
          <p:nvSpPr>
            <p:cNvPr id="39" name="pt37">
              <a:extLst>
                <a:ext uri="{FF2B5EF4-FFF2-40B4-BE49-F238E27FC236}">
                  <a16:creationId xmlns:a16="http://schemas.microsoft.com/office/drawing/2014/main" id="{2C8A0166-C733-03D8-DB9D-5B510A004DD6}"/>
                </a:ext>
              </a:extLst>
            </p:cNvPr>
            <p:cNvSpPr/>
            <p:nvPr/>
          </p:nvSpPr>
          <p:spPr>
            <a:xfrm>
              <a:off x="1276631" y="4001551"/>
              <a:ext cx="40035" cy="40035"/>
            </a:xfrm>
            <a:prstGeom prst="ellipse">
              <a:avLst/>
            </a:prstGeom>
            <a:solidFill>
              <a:srgbClr val="A1253E">
                <a:alpha val="100000"/>
              </a:srgbClr>
            </a:solidFill>
            <a:ln w="9000" cap="rnd">
              <a:solidFill>
                <a:srgbClr val="A1253E">
                  <a:alpha val="100000"/>
                </a:srgbClr>
              </a:solidFill>
              <a:prstDash val="solid"/>
              <a:round/>
            </a:ln>
          </p:spPr>
          <p:txBody>
            <a:bodyPr/>
            <a:lstStyle/>
            <a:p>
              <a:endParaRPr/>
            </a:p>
          </p:txBody>
        </p:sp>
        <p:sp>
          <p:nvSpPr>
            <p:cNvPr id="40" name="pt38">
              <a:extLst>
                <a:ext uri="{FF2B5EF4-FFF2-40B4-BE49-F238E27FC236}">
                  <a16:creationId xmlns:a16="http://schemas.microsoft.com/office/drawing/2014/main" id="{915669C6-E976-1E2B-3B20-533EB4C386CB}"/>
                </a:ext>
              </a:extLst>
            </p:cNvPr>
            <p:cNvSpPr/>
            <p:nvPr/>
          </p:nvSpPr>
          <p:spPr>
            <a:xfrm>
              <a:off x="1665512" y="3810393"/>
              <a:ext cx="66031" cy="66031"/>
            </a:xfrm>
            <a:prstGeom prst="ellipse">
              <a:avLst/>
            </a:prstGeom>
            <a:solidFill>
              <a:srgbClr val="A1253E">
                <a:alpha val="100000"/>
              </a:srgbClr>
            </a:solidFill>
            <a:ln w="9000" cap="rnd">
              <a:solidFill>
                <a:srgbClr val="A1253E">
                  <a:alpha val="100000"/>
                </a:srgbClr>
              </a:solidFill>
              <a:prstDash val="solid"/>
              <a:round/>
            </a:ln>
          </p:spPr>
          <p:txBody>
            <a:bodyPr/>
            <a:lstStyle/>
            <a:p>
              <a:endParaRPr/>
            </a:p>
          </p:txBody>
        </p:sp>
        <p:sp>
          <p:nvSpPr>
            <p:cNvPr id="41" name="pt39">
              <a:extLst>
                <a:ext uri="{FF2B5EF4-FFF2-40B4-BE49-F238E27FC236}">
                  <a16:creationId xmlns:a16="http://schemas.microsoft.com/office/drawing/2014/main" id="{1D9A5FD1-7288-225E-EABF-7AD3270F6671}"/>
                </a:ext>
              </a:extLst>
            </p:cNvPr>
            <p:cNvSpPr/>
            <p:nvPr/>
          </p:nvSpPr>
          <p:spPr>
            <a:xfrm>
              <a:off x="1681224" y="3684476"/>
              <a:ext cx="64479" cy="64479"/>
            </a:xfrm>
            <a:prstGeom prst="ellipse">
              <a:avLst/>
            </a:prstGeom>
            <a:solidFill>
              <a:srgbClr val="A1253E">
                <a:alpha val="100000"/>
              </a:srgbClr>
            </a:solidFill>
            <a:ln w="9000" cap="rnd">
              <a:solidFill>
                <a:srgbClr val="A1253E">
                  <a:alpha val="100000"/>
                </a:srgbClr>
              </a:solidFill>
              <a:prstDash val="solid"/>
              <a:round/>
            </a:ln>
          </p:spPr>
          <p:txBody>
            <a:bodyPr/>
            <a:lstStyle/>
            <a:p>
              <a:endParaRPr/>
            </a:p>
          </p:txBody>
        </p:sp>
        <p:sp>
          <p:nvSpPr>
            <p:cNvPr id="42" name="pt40">
              <a:extLst>
                <a:ext uri="{FF2B5EF4-FFF2-40B4-BE49-F238E27FC236}">
                  <a16:creationId xmlns:a16="http://schemas.microsoft.com/office/drawing/2014/main" id="{CF3843B4-1A48-21C9-E9D1-7A72AA284C5C}"/>
                </a:ext>
              </a:extLst>
            </p:cNvPr>
            <p:cNvSpPr/>
            <p:nvPr/>
          </p:nvSpPr>
          <p:spPr>
            <a:xfrm>
              <a:off x="1970892" y="4653327"/>
              <a:ext cx="42994" cy="42994"/>
            </a:xfrm>
            <a:prstGeom prst="ellipse">
              <a:avLst/>
            </a:prstGeom>
            <a:solidFill>
              <a:srgbClr val="A1253E">
                <a:alpha val="100000"/>
              </a:srgbClr>
            </a:solidFill>
            <a:ln w="9000" cap="rnd">
              <a:solidFill>
                <a:srgbClr val="A1253E">
                  <a:alpha val="100000"/>
                </a:srgbClr>
              </a:solidFill>
              <a:prstDash val="solid"/>
              <a:round/>
            </a:ln>
          </p:spPr>
          <p:txBody>
            <a:bodyPr/>
            <a:lstStyle/>
            <a:p>
              <a:endParaRPr/>
            </a:p>
          </p:txBody>
        </p:sp>
        <p:sp>
          <p:nvSpPr>
            <p:cNvPr id="43" name="pt41">
              <a:extLst>
                <a:ext uri="{FF2B5EF4-FFF2-40B4-BE49-F238E27FC236}">
                  <a16:creationId xmlns:a16="http://schemas.microsoft.com/office/drawing/2014/main" id="{95C7243E-5838-DD10-83F0-32C40C5E7D7B}"/>
                </a:ext>
              </a:extLst>
            </p:cNvPr>
            <p:cNvSpPr/>
            <p:nvPr/>
          </p:nvSpPr>
          <p:spPr>
            <a:xfrm>
              <a:off x="2135583" y="3095781"/>
              <a:ext cx="69970" cy="69970"/>
            </a:xfrm>
            <a:prstGeom prst="ellipse">
              <a:avLst/>
            </a:prstGeom>
            <a:solidFill>
              <a:srgbClr val="A1253E">
                <a:alpha val="100000"/>
              </a:srgbClr>
            </a:solidFill>
            <a:ln w="9000" cap="rnd">
              <a:solidFill>
                <a:srgbClr val="A1253E">
                  <a:alpha val="100000"/>
                </a:srgbClr>
              </a:solidFill>
              <a:prstDash val="solid"/>
              <a:round/>
            </a:ln>
          </p:spPr>
          <p:txBody>
            <a:bodyPr/>
            <a:lstStyle/>
            <a:p>
              <a:endParaRPr/>
            </a:p>
          </p:txBody>
        </p:sp>
        <p:sp>
          <p:nvSpPr>
            <p:cNvPr id="44" name="pt42">
              <a:extLst>
                <a:ext uri="{FF2B5EF4-FFF2-40B4-BE49-F238E27FC236}">
                  <a16:creationId xmlns:a16="http://schemas.microsoft.com/office/drawing/2014/main" id="{770DF3FE-A62D-1678-8B0B-5995A72DE74C}"/>
                </a:ext>
              </a:extLst>
            </p:cNvPr>
            <p:cNvSpPr/>
            <p:nvPr/>
          </p:nvSpPr>
          <p:spPr>
            <a:xfrm>
              <a:off x="2122373" y="4653165"/>
              <a:ext cx="43319" cy="43319"/>
            </a:xfrm>
            <a:prstGeom prst="ellipse">
              <a:avLst/>
            </a:prstGeom>
            <a:solidFill>
              <a:srgbClr val="A1253E">
                <a:alpha val="100000"/>
              </a:srgbClr>
            </a:solidFill>
            <a:ln w="9000" cap="rnd">
              <a:solidFill>
                <a:srgbClr val="A1253E">
                  <a:alpha val="100000"/>
                </a:srgbClr>
              </a:solidFill>
              <a:prstDash val="solid"/>
              <a:round/>
            </a:ln>
          </p:spPr>
          <p:txBody>
            <a:bodyPr/>
            <a:lstStyle/>
            <a:p>
              <a:endParaRPr/>
            </a:p>
          </p:txBody>
        </p:sp>
        <p:sp>
          <p:nvSpPr>
            <p:cNvPr id="45" name="pt43">
              <a:extLst>
                <a:ext uri="{FF2B5EF4-FFF2-40B4-BE49-F238E27FC236}">
                  <a16:creationId xmlns:a16="http://schemas.microsoft.com/office/drawing/2014/main" id="{A95D9019-0825-E4A6-8EB3-BA0A2249BDFF}"/>
                </a:ext>
              </a:extLst>
            </p:cNvPr>
            <p:cNvSpPr/>
            <p:nvPr/>
          </p:nvSpPr>
          <p:spPr>
            <a:xfrm>
              <a:off x="1518947" y="4653534"/>
              <a:ext cx="42581" cy="42581"/>
            </a:xfrm>
            <a:prstGeom prst="ellipse">
              <a:avLst/>
            </a:prstGeom>
            <a:solidFill>
              <a:srgbClr val="A1253E">
                <a:alpha val="100000"/>
              </a:srgbClr>
            </a:solidFill>
            <a:ln w="9000" cap="rnd">
              <a:solidFill>
                <a:srgbClr val="A1253E">
                  <a:alpha val="100000"/>
                </a:srgbClr>
              </a:solidFill>
              <a:prstDash val="solid"/>
              <a:round/>
            </a:ln>
          </p:spPr>
          <p:txBody>
            <a:bodyPr/>
            <a:lstStyle/>
            <a:p>
              <a:endParaRPr/>
            </a:p>
          </p:txBody>
        </p:sp>
        <p:sp>
          <p:nvSpPr>
            <p:cNvPr id="46" name="pt44">
              <a:extLst>
                <a:ext uri="{FF2B5EF4-FFF2-40B4-BE49-F238E27FC236}">
                  <a16:creationId xmlns:a16="http://schemas.microsoft.com/office/drawing/2014/main" id="{51B3725D-6DCE-652A-28EC-34DDF73E8FEB}"/>
                </a:ext>
              </a:extLst>
            </p:cNvPr>
            <p:cNvSpPr/>
            <p:nvPr/>
          </p:nvSpPr>
          <p:spPr>
            <a:xfrm>
              <a:off x="1860080" y="4242211"/>
              <a:ext cx="48656" cy="48656"/>
            </a:xfrm>
            <a:prstGeom prst="ellipse">
              <a:avLst/>
            </a:prstGeom>
            <a:solidFill>
              <a:srgbClr val="A1253E">
                <a:alpha val="100000"/>
              </a:srgbClr>
            </a:solidFill>
            <a:ln w="9000" cap="rnd">
              <a:solidFill>
                <a:srgbClr val="A1253E">
                  <a:alpha val="100000"/>
                </a:srgbClr>
              </a:solidFill>
              <a:prstDash val="solid"/>
              <a:round/>
            </a:ln>
          </p:spPr>
          <p:txBody>
            <a:bodyPr/>
            <a:lstStyle/>
            <a:p>
              <a:endParaRPr/>
            </a:p>
          </p:txBody>
        </p:sp>
        <p:sp>
          <p:nvSpPr>
            <p:cNvPr id="47" name="pt45">
              <a:extLst>
                <a:ext uri="{FF2B5EF4-FFF2-40B4-BE49-F238E27FC236}">
                  <a16:creationId xmlns:a16="http://schemas.microsoft.com/office/drawing/2014/main" id="{4FF3EB64-470A-6EC4-AC9F-E1E0E9CBAA80}"/>
                </a:ext>
              </a:extLst>
            </p:cNvPr>
            <p:cNvSpPr/>
            <p:nvPr/>
          </p:nvSpPr>
          <p:spPr>
            <a:xfrm>
              <a:off x="1672805" y="3866190"/>
              <a:ext cx="49455" cy="49455"/>
            </a:xfrm>
            <a:prstGeom prst="ellipse">
              <a:avLst/>
            </a:prstGeom>
            <a:solidFill>
              <a:srgbClr val="A1253E">
                <a:alpha val="100000"/>
              </a:srgbClr>
            </a:solidFill>
            <a:ln w="9000" cap="rnd">
              <a:solidFill>
                <a:srgbClr val="A1253E">
                  <a:alpha val="100000"/>
                </a:srgbClr>
              </a:solidFill>
              <a:prstDash val="solid"/>
              <a:round/>
            </a:ln>
          </p:spPr>
          <p:txBody>
            <a:bodyPr/>
            <a:lstStyle/>
            <a:p>
              <a:endParaRPr/>
            </a:p>
          </p:txBody>
        </p:sp>
        <p:sp>
          <p:nvSpPr>
            <p:cNvPr id="48" name="pt46">
              <a:extLst>
                <a:ext uri="{FF2B5EF4-FFF2-40B4-BE49-F238E27FC236}">
                  <a16:creationId xmlns:a16="http://schemas.microsoft.com/office/drawing/2014/main" id="{347A8136-4CB8-7144-7D04-5ED409BB63C4}"/>
                </a:ext>
              </a:extLst>
            </p:cNvPr>
            <p:cNvSpPr/>
            <p:nvPr/>
          </p:nvSpPr>
          <p:spPr>
            <a:xfrm>
              <a:off x="2192811" y="2014731"/>
              <a:ext cx="94142" cy="94142"/>
            </a:xfrm>
            <a:prstGeom prst="ellipse">
              <a:avLst/>
            </a:prstGeom>
            <a:solidFill>
              <a:srgbClr val="A1253E">
                <a:alpha val="100000"/>
              </a:srgbClr>
            </a:solidFill>
            <a:ln w="9000" cap="rnd">
              <a:solidFill>
                <a:srgbClr val="A1253E">
                  <a:alpha val="100000"/>
                </a:srgbClr>
              </a:solidFill>
              <a:prstDash val="solid"/>
              <a:round/>
            </a:ln>
          </p:spPr>
          <p:txBody>
            <a:bodyPr/>
            <a:lstStyle/>
            <a:p>
              <a:endParaRPr/>
            </a:p>
          </p:txBody>
        </p:sp>
        <p:sp>
          <p:nvSpPr>
            <p:cNvPr id="49" name="pt47">
              <a:extLst>
                <a:ext uri="{FF2B5EF4-FFF2-40B4-BE49-F238E27FC236}">
                  <a16:creationId xmlns:a16="http://schemas.microsoft.com/office/drawing/2014/main" id="{497921C6-79A3-1496-21BC-B436E19646D0}"/>
                </a:ext>
              </a:extLst>
            </p:cNvPr>
            <p:cNvSpPr/>
            <p:nvPr/>
          </p:nvSpPr>
          <p:spPr>
            <a:xfrm>
              <a:off x="2181452" y="3724859"/>
              <a:ext cx="63753" cy="63753"/>
            </a:xfrm>
            <a:prstGeom prst="ellipse">
              <a:avLst/>
            </a:prstGeom>
            <a:solidFill>
              <a:srgbClr val="A1253E">
                <a:alpha val="100000"/>
              </a:srgbClr>
            </a:solidFill>
            <a:ln w="9000" cap="rnd">
              <a:solidFill>
                <a:srgbClr val="A1253E">
                  <a:alpha val="100000"/>
                </a:srgbClr>
              </a:solidFill>
              <a:prstDash val="solid"/>
              <a:round/>
            </a:ln>
          </p:spPr>
          <p:txBody>
            <a:bodyPr/>
            <a:lstStyle/>
            <a:p>
              <a:endParaRPr/>
            </a:p>
          </p:txBody>
        </p:sp>
        <p:sp>
          <p:nvSpPr>
            <p:cNvPr id="50" name="pt48">
              <a:extLst>
                <a:ext uri="{FF2B5EF4-FFF2-40B4-BE49-F238E27FC236}">
                  <a16:creationId xmlns:a16="http://schemas.microsoft.com/office/drawing/2014/main" id="{D2A7B161-CD67-7F1E-5B23-F377AA1278D5}"/>
                </a:ext>
              </a:extLst>
            </p:cNvPr>
            <p:cNvSpPr/>
            <p:nvPr/>
          </p:nvSpPr>
          <p:spPr>
            <a:xfrm>
              <a:off x="2356571" y="3847088"/>
              <a:ext cx="47459" cy="47459"/>
            </a:xfrm>
            <a:prstGeom prst="ellipse">
              <a:avLst/>
            </a:prstGeom>
            <a:solidFill>
              <a:srgbClr val="A1253E">
                <a:alpha val="100000"/>
              </a:srgbClr>
            </a:solidFill>
            <a:ln w="9000" cap="rnd">
              <a:solidFill>
                <a:srgbClr val="A1253E">
                  <a:alpha val="100000"/>
                </a:srgbClr>
              </a:solidFill>
              <a:prstDash val="solid"/>
              <a:round/>
            </a:ln>
          </p:spPr>
          <p:txBody>
            <a:bodyPr/>
            <a:lstStyle/>
            <a:p>
              <a:endParaRPr/>
            </a:p>
          </p:txBody>
        </p:sp>
        <p:sp>
          <p:nvSpPr>
            <p:cNvPr id="51" name="pt49">
              <a:extLst>
                <a:ext uri="{FF2B5EF4-FFF2-40B4-BE49-F238E27FC236}">
                  <a16:creationId xmlns:a16="http://schemas.microsoft.com/office/drawing/2014/main" id="{C3B20459-1463-3828-2A15-42B3249FDC88}"/>
                </a:ext>
              </a:extLst>
            </p:cNvPr>
            <p:cNvSpPr/>
            <p:nvPr/>
          </p:nvSpPr>
          <p:spPr>
            <a:xfrm>
              <a:off x="1995382" y="4926483"/>
              <a:ext cx="46792" cy="46792"/>
            </a:xfrm>
            <a:prstGeom prst="ellipse">
              <a:avLst/>
            </a:prstGeom>
            <a:solidFill>
              <a:srgbClr val="A1253E">
                <a:alpha val="100000"/>
              </a:srgbClr>
            </a:solidFill>
            <a:ln w="9000" cap="rnd">
              <a:solidFill>
                <a:srgbClr val="A1253E">
                  <a:alpha val="100000"/>
                </a:srgbClr>
              </a:solidFill>
              <a:prstDash val="solid"/>
              <a:round/>
            </a:ln>
          </p:spPr>
          <p:txBody>
            <a:bodyPr/>
            <a:lstStyle/>
            <a:p>
              <a:endParaRPr/>
            </a:p>
          </p:txBody>
        </p:sp>
        <p:sp>
          <p:nvSpPr>
            <p:cNvPr id="52" name="pt50">
              <a:extLst>
                <a:ext uri="{FF2B5EF4-FFF2-40B4-BE49-F238E27FC236}">
                  <a16:creationId xmlns:a16="http://schemas.microsoft.com/office/drawing/2014/main" id="{5E418416-146A-1348-0A2C-9F4831C13F46}"/>
                </a:ext>
              </a:extLst>
            </p:cNvPr>
            <p:cNvSpPr/>
            <p:nvPr/>
          </p:nvSpPr>
          <p:spPr>
            <a:xfrm>
              <a:off x="2059524" y="3285555"/>
              <a:ext cx="60996" cy="60996"/>
            </a:xfrm>
            <a:prstGeom prst="ellipse">
              <a:avLst/>
            </a:prstGeom>
            <a:solidFill>
              <a:srgbClr val="A1253E">
                <a:alpha val="100000"/>
              </a:srgbClr>
            </a:solidFill>
            <a:ln w="9000" cap="rnd">
              <a:solidFill>
                <a:srgbClr val="A1253E">
                  <a:alpha val="100000"/>
                </a:srgbClr>
              </a:solidFill>
              <a:prstDash val="solid"/>
              <a:round/>
            </a:ln>
          </p:spPr>
          <p:txBody>
            <a:bodyPr/>
            <a:lstStyle/>
            <a:p>
              <a:endParaRPr/>
            </a:p>
          </p:txBody>
        </p:sp>
        <p:sp>
          <p:nvSpPr>
            <p:cNvPr id="53" name="pt51">
              <a:extLst>
                <a:ext uri="{FF2B5EF4-FFF2-40B4-BE49-F238E27FC236}">
                  <a16:creationId xmlns:a16="http://schemas.microsoft.com/office/drawing/2014/main" id="{5AEC4EAA-DCD1-4BF2-C915-1DA241ABE7A0}"/>
                </a:ext>
              </a:extLst>
            </p:cNvPr>
            <p:cNvSpPr/>
            <p:nvPr/>
          </p:nvSpPr>
          <p:spPr>
            <a:xfrm>
              <a:off x="1411072" y="2563155"/>
              <a:ext cx="91116" cy="91116"/>
            </a:xfrm>
            <a:prstGeom prst="ellipse">
              <a:avLst/>
            </a:prstGeom>
            <a:solidFill>
              <a:srgbClr val="A1253E">
                <a:alpha val="100000"/>
              </a:srgbClr>
            </a:solidFill>
            <a:ln w="9000" cap="rnd">
              <a:solidFill>
                <a:srgbClr val="A1253E">
                  <a:alpha val="100000"/>
                </a:srgbClr>
              </a:solidFill>
              <a:prstDash val="solid"/>
              <a:round/>
            </a:ln>
          </p:spPr>
          <p:txBody>
            <a:bodyPr/>
            <a:lstStyle/>
            <a:p>
              <a:endParaRPr/>
            </a:p>
          </p:txBody>
        </p:sp>
        <p:sp>
          <p:nvSpPr>
            <p:cNvPr id="54" name="pt52">
              <a:extLst>
                <a:ext uri="{FF2B5EF4-FFF2-40B4-BE49-F238E27FC236}">
                  <a16:creationId xmlns:a16="http://schemas.microsoft.com/office/drawing/2014/main" id="{5709AD12-C9DF-07BD-182B-C2927CECA0E3}"/>
                </a:ext>
              </a:extLst>
            </p:cNvPr>
            <p:cNvSpPr/>
            <p:nvPr/>
          </p:nvSpPr>
          <p:spPr>
            <a:xfrm>
              <a:off x="1843667" y="4069298"/>
              <a:ext cx="49709" cy="49709"/>
            </a:xfrm>
            <a:prstGeom prst="ellipse">
              <a:avLst/>
            </a:prstGeom>
            <a:solidFill>
              <a:srgbClr val="A1253E">
                <a:alpha val="100000"/>
              </a:srgbClr>
            </a:solidFill>
            <a:ln w="9000" cap="rnd">
              <a:solidFill>
                <a:srgbClr val="A1253E">
                  <a:alpha val="100000"/>
                </a:srgbClr>
              </a:solidFill>
              <a:prstDash val="solid"/>
              <a:round/>
            </a:ln>
          </p:spPr>
          <p:txBody>
            <a:bodyPr/>
            <a:lstStyle/>
            <a:p>
              <a:endParaRPr/>
            </a:p>
          </p:txBody>
        </p:sp>
        <p:sp>
          <p:nvSpPr>
            <p:cNvPr id="55" name="pt53">
              <a:extLst>
                <a:ext uri="{FF2B5EF4-FFF2-40B4-BE49-F238E27FC236}">
                  <a16:creationId xmlns:a16="http://schemas.microsoft.com/office/drawing/2014/main" id="{86374362-C8C5-C107-27CC-D1296BB0350A}"/>
                </a:ext>
              </a:extLst>
            </p:cNvPr>
            <p:cNvSpPr/>
            <p:nvPr/>
          </p:nvSpPr>
          <p:spPr>
            <a:xfrm>
              <a:off x="2017139" y="3780227"/>
              <a:ext cx="47180" cy="47180"/>
            </a:xfrm>
            <a:prstGeom prst="ellipse">
              <a:avLst/>
            </a:prstGeom>
            <a:solidFill>
              <a:srgbClr val="A1253E">
                <a:alpha val="100000"/>
              </a:srgbClr>
            </a:solidFill>
            <a:ln w="9000" cap="rnd">
              <a:solidFill>
                <a:srgbClr val="A1253E">
                  <a:alpha val="100000"/>
                </a:srgbClr>
              </a:solidFill>
              <a:prstDash val="solid"/>
              <a:round/>
            </a:ln>
          </p:spPr>
          <p:txBody>
            <a:bodyPr/>
            <a:lstStyle/>
            <a:p>
              <a:endParaRPr/>
            </a:p>
          </p:txBody>
        </p:sp>
        <p:sp>
          <p:nvSpPr>
            <p:cNvPr id="56" name="pt54">
              <a:extLst>
                <a:ext uri="{FF2B5EF4-FFF2-40B4-BE49-F238E27FC236}">
                  <a16:creationId xmlns:a16="http://schemas.microsoft.com/office/drawing/2014/main" id="{3848573A-CA9B-CE6E-3EF9-17E36B30FC8A}"/>
                </a:ext>
              </a:extLst>
            </p:cNvPr>
            <p:cNvSpPr/>
            <p:nvPr/>
          </p:nvSpPr>
          <p:spPr>
            <a:xfrm>
              <a:off x="3101108" y="2142302"/>
              <a:ext cx="83970" cy="83970"/>
            </a:xfrm>
            <a:prstGeom prst="ellipse">
              <a:avLst/>
            </a:prstGeom>
            <a:solidFill>
              <a:srgbClr val="A1253E">
                <a:alpha val="100000"/>
              </a:srgbClr>
            </a:solidFill>
            <a:ln w="9000" cap="rnd">
              <a:solidFill>
                <a:srgbClr val="A1253E">
                  <a:alpha val="100000"/>
                </a:srgbClr>
              </a:solidFill>
              <a:prstDash val="solid"/>
              <a:round/>
            </a:ln>
          </p:spPr>
          <p:txBody>
            <a:bodyPr/>
            <a:lstStyle/>
            <a:p>
              <a:endParaRPr/>
            </a:p>
          </p:txBody>
        </p:sp>
        <p:sp>
          <p:nvSpPr>
            <p:cNvPr id="57" name="pt55">
              <a:extLst>
                <a:ext uri="{FF2B5EF4-FFF2-40B4-BE49-F238E27FC236}">
                  <a16:creationId xmlns:a16="http://schemas.microsoft.com/office/drawing/2014/main" id="{32CE9100-33B5-0084-8840-E53432A9BFAC}"/>
                </a:ext>
              </a:extLst>
            </p:cNvPr>
            <p:cNvSpPr/>
            <p:nvPr/>
          </p:nvSpPr>
          <p:spPr>
            <a:xfrm>
              <a:off x="1721712" y="4489851"/>
              <a:ext cx="43319" cy="43319"/>
            </a:xfrm>
            <a:prstGeom prst="ellipse">
              <a:avLst/>
            </a:prstGeom>
            <a:solidFill>
              <a:srgbClr val="A1253E">
                <a:alpha val="100000"/>
              </a:srgbClr>
            </a:solidFill>
            <a:ln w="9000" cap="rnd">
              <a:solidFill>
                <a:srgbClr val="A1253E">
                  <a:alpha val="100000"/>
                </a:srgbClr>
              </a:solidFill>
              <a:prstDash val="solid"/>
              <a:round/>
            </a:ln>
          </p:spPr>
          <p:txBody>
            <a:bodyPr/>
            <a:lstStyle/>
            <a:p>
              <a:endParaRPr/>
            </a:p>
          </p:txBody>
        </p:sp>
        <p:sp>
          <p:nvSpPr>
            <p:cNvPr id="58" name="pt56">
              <a:extLst>
                <a:ext uri="{FF2B5EF4-FFF2-40B4-BE49-F238E27FC236}">
                  <a16:creationId xmlns:a16="http://schemas.microsoft.com/office/drawing/2014/main" id="{63B51E00-606F-E1B7-C3AE-BE030B673442}"/>
                </a:ext>
              </a:extLst>
            </p:cNvPr>
            <p:cNvSpPr/>
            <p:nvPr/>
          </p:nvSpPr>
          <p:spPr>
            <a:xfrm>
              <a:off x="1498580" y="4837822"/>
              <a:ext cx="47292" cy="47292"/>
            </a:xfrm>
            <a:prstGeom prst="ellipse">
              <a:avLst/>
            </a:prstGeom>
            <a:solidFill>
              <a:srgbClr val="A1253E">
                <a:alpha val="100000"/>
              </a:srgbClr>
            </a:solidFill>
            <a:ln w="9000" cap="rnd">
              <a:solidFill>
                <a:srgbClr val="A1253E">
                  <a:alpha val="100000"/>
                </a:srgbClr>
              </a:solidFill>
              <a:prstDash val="solid"/>
              <a:round/>
            </a:ln>
          </p:spPr>
          <p:txBody>
            <a:bodyPr/>
            <a:lstStyle/>
            <a:p>
              <a:endParaRPr/>
            </a:p>
          </p:txBody>
        </p:sp>
        <p:sp>
          <p:nvSpPr>
            <p:cNvPr id="59" name="pt57">
              <a:extLst>
                <a:ext uri="{FF2B5EF4-FFF2-40B4-BE49-F238E27FC236}">
                  <a16:creationId xmlns:a16="http://schemas.microsoft.com/office/drawing/2014/main" id="{10883D51-883E-4EF0-CC4D-1C197C97A8AD}"/>
                </a:ext>
              </a:extLst>
            </p:cNvPr>
            <p:cNvSpPr/>
            <p:nvPr/>
          </p:nvSpPr>
          <p:spPr>
            <a:xfrm>
              <a:off x="2051595" y="2334538"/>
              <a:ext cx="57533" cy="57533"/>
            </a:xfrm>
            <a:prstGeom prst="ellipse">
              <a:avLst/>
            </a:prstGeom>
            <a:solidFill>
              <a:srgbClr val="A1253E">
                <a:alpha val="100000"/>
              </a:srgbClr>
            </a:solidFill>
            <a:ln w="9000" cap="rnd">
              <a:solidFill>
                <a:srgbClr val="A1253E">
                  <a:alpha val="100000"/>
                </a:srgbClr>
              </a:solidFill>
              <a:prstDash val="solid"/>
              <a:round/>
            </a:ln>
          </p:spPr>
          <p:txBody>
            <a:bodyPr/>
            <a:lstStyle/>
            <a:p>
              <a:endParaRPr/>
            </a:p>
          </p:txBody>
        </p:sp>
        <p:sp>
          <p:nvSpPr>
            <p:cNvPr id="60" name="pt58">
              <a:extLst>
                <a:ext uri="{FF2B5EF4-FFF2-40B4-BE49-F238E27FC236}">
                  <a16:creationId xmlns:a16="http://schemas.microsoft.com/office/drawing/2014/main" id="{43E7BD05-00AA-D66D-540A-6AC3C1746060}"/>
                </a:ext>
              </a:extLst>
            </p:cNvPr>
            <p:cNvSpPr/>
            <p:nvPr/>
          </p:nvSpPr>
          <p:spPr>
            <a:xfrm>
              <a:off x="2251387" y="4128119"/>
              <a:ext cx="48201" cy="48201"/>
            </a:xfrm>
            <a:prstGeom prst="ellipse">
              <a:avLst/>
            </a:prstGeom>
            <a:solidFill>
              <a:srgbClr val="A1253E">
                <a:alpha val="100000"/>
              </a:srgbClr>
            </a:solidFill>
            <a:ln w="9000" cap="rnd">
              <a:solidFill>
                <a:srgbClr val="A1253E">
                  <a:alpha val="100000"/>
                </a:srgbClr>
              </a:solidFill>
              <a:prstDash val="solid"/>
              <a:round/>
            </a:ln>
          </p:spPr>
          <p:txBody>
            <a:bodyPr/>
            <a:lstStyle/>
            <a:p>
              <a:endParaRPr/>
            </a:p>
          </p:txBody>
        </p:sp>
        <p:sp>
          <p:nvSpPr>
            <p:cNvPr id="61" name="pt59">
              <a:extLst>
                <a:ext uri="{FF2B5EF4-FFF2-40B4-BE49-F238E27FC236}">
                  <a16:creationId xmlns:a16="http://schemas.microsoft.com/office/drawing/2014/main" id="{A4AAA8B2-4C8D-C4F4-F780-B6AF98E68188}"/>
                </a:ext>
              </a:extLst>
            </p:cNvPr>
            <p:cNvSpPr/>
            <p:nvPr/>
          </p:nvSpPr>
          <p:spPr>
            <a:xfrm>
              <a:off x="2103940" y="2817941"/>
              <a:ext cx="55534" cy="55534"/>
            </a:xfrm>
            <a:prstGeom prst="ellipse">
              <a:avLst/>
            </a:prstGeom>
            <a:solidFill>
              <a:srgbClr val="A1253E">
                <a:alpha val="100000"/>
              </a:srgbClr>
            </a:solidFill>
            <a:ln w="9000" cap="rnd">
              <a:solidFill>
                <a:srgbClr val="A1253E">
                  <a:alpha val="100000"/>
                </a:srgbClr>
              </a:solidFill>
              <a:prstDash val="solid"/>
              <a:round/>
            </a:ln>
          </p:spPr>
          <p:txBody>
            <a:bodyPr/>
            <a:lstStyle/>
            <a:p>
              <a:endParaRPr/>
            </a:p>
          </p:txBody>
        </p:sp>
        <p:sp>
          <p:nvSpPr>
            <p:cNvPr id="62" name="pt60">
              <a:extLst>
                <a:ext uri="{FF2B5EF4-FFF2-40B4-BE49-F238E27FC236}">
                  <a16:creationId xmlns:a16="http://schemas.microsoft.com/office/drawing/2014/main" id="{51C62256-8C37-7D9F-1C79-ECBF65C4AC09}"/>
                </a:ext>
              </a:extLst>
            </p:cNvPr>
            <p:cNvSpPr/>
            <p:nvPr/>
          </p:nvSpPr>
          <p:spPr>
            <a:xfrm>
              <a:off x="2004064" y="3997012"/>
              <a:ext cx="49112" cy="49112"/>
            </a:xfrm>
            <a:prstGeom prst="ellipse">
              <a:avLst/>
            </a:prstGeom>
            <a:solidFill>
              <a:srgbClr val="A1253E">
                <a:alpha val="100000"/>
              </a:srgbClr>
            </a:solidFill>
            <a:ln w="9000" cap="rnd">
              <a:solidFill>
                <a:srgbClr val="A1253E">
                  <a:alpha val="100000"/>
                </a:srgbClr>
              </a:solidFill>
              <a:prstDash val="solid"/>
              <a:round/>
            </a:ln>
          </p:spPr>
          <p:txBody>
            <a:bodyPr/>
            <a:lstStyle/>
            <a:p>
              <a:endParaRPr/>
            </a:p>
          </p:txBody>
        </p:sp>
        <p:sp>
          <p:nvSpPr>
            <p:cNvPr id="63" name="pt61">
              <a:extLst>
                <a:ext uri="{FF2B5EF4-FFF2-40B4-BE49-F238E27FC236}">
                  <a16:creationId xmlns:a16="http://schemas.microsoft.com/office/drawing/2014/main" id="{67AAD354-DE78-1307-0241-3EDCDC798C2E}"/>
                </a:ext>
              </a:extLst>
            </p:cNvPr>
            <p:cNvSpPr/>
            <p:nvPr/>
          </p:nvSpPr>
          <p:spPr>
            <a:xfrm>
              <a:off x="1958217" y="3672935"/>
              <a:ext cx="44012" cy="44012"/>
            </a:xfrm>
            <a:prstGeom prst="ellipse">
              <a:avLst/>
            </a:prstGeom>
            <a:solidFill>
              <a:srgbClr val="A1253E">
                <a:alpha val="100000"/>
              </a:srgbClr>
            </a:solidFill>
            <a:ln w="9000" cap="rnd">
              <a:solidFill>
                <a:srgbClr val="A1253E">
                  <a:alpha val="100000"/>
                </a:srgbClr>
              </a:solidFill>
              <a:prstDash val="solid"/>
              <a:round/>
            </a:ln>
          </p:spPr>
          <p:txBody>
            <a:bodyPr/>
            <a:lstStyle/>
            <a:p>
              <a:endParaRPr/>
            </a:p>
          </p:txBody>
        </p:sp>
        <p:sp>
          <p:nvSpPr>
            <p:cNvPr id="628" name="pt62">
              <a:extLst>
                <a:ext uri="{FF2B5EF4-FFF2-40B4-BE49-F238E27FC236}">
                  <a16:creationId xmlns:a16="http://schemas.microsoft.com/office/drawing/2014/main" id="{47B538B4-D392-E693-C533-F3FFDB4C0C0C}"/>
                </a:ext>
              </a:extLst>
            </p:cNvPr>
            <p:cNvSpPr/>
            <p:nvPr/>
          </p:nvSpPr>
          <p:spPr>
            <a:xfrm>
              <a:off x="2694785" y="2786917"/>
              <a:ext cx="67008" cy="67008"/>
            </a:xfrm>
            <a:prstGeom prst="ellipse">
              <a:avLst/>
            </a:prstGeom>
            <a:solidFill>
              <a:srgbClr val="A1253E">
                <a:alpha val="100000"/>
              </a:srgbClr>
            </a:solidFill>
            <a:ln w="9000" cap="rnd">
              <a:solidFill>
                <a:srgbClr val="A1253E">
                  <a:alpha val="100000"/>
                </a:srgbClr>
              </a:solidFill>
              <a:prstDash val="solid"/>
              <a:round/>
            </a:ln>
          </p:spPr>
          <p:txBody>
            <a:bodyPr/>
            <a:lstStyle/>
            <a:p>
              <a:endParaRPr/>
            </a:p>
          </p:txBody>
        </p:sp>
        <p:sp>
          <p:nvSpPr>
            <p:cNvPr id="629" name="pt63">
              <a:extLst>
                <a:ext uri="{FF2B5EF4-FFF2-40B4-BE49-F238E27FC236}">
                  <a16:creationId xmlns:a16="http://schemas.microsoft.com/office/drawing/2014/main" id="{40B6BDB6-7E04-105D-63AB-C76765FE3776}"/>
                </a:ext>
              </a:extLst>
            </p:cNvPr>
            <p:cNvSpPr/>
            <p:nvPr/>
          </p:nvSpPr>
          <p:spPr>
            <a:xfrm>
              <a:off x="1864893" y="4000637"/>
              <a:ext cx="41863" cy="41863"/>
            </a:xfrm>
            <a:prstGeom prst="ellipse">
              <a:avLst/>
            </a:prstGeom>
            <a:solidFill>
              <a:srgbClr val="A1253E">
                <a:alpha val="100000"/>
              </a:srgbClr>
            </a:solidFill>
            <a:ln w="9000" cap="rnd">
              <a:solidFill>
                <a:srgbClr val="A1253E">
                  <a:alpha val="100000"/>
                </a:srgbClr>
              </a:solidFill>
              <a:prstDash val="solid"/>
              <a:round/>
            </a:ln>
          </p:spPr>
          <p:txBody>
            <a:bodyPr/>
            <a:lstStyle/>
            <a:p>
              <a:endParaRPr/>
            </a:p>
          </p:txBody>
        </p:sp>
        <p:sp>
          <p:nvSpPr>
            <p:cNvPr id="630" name="pt64">
              <a:extLst>
                <a:ext uri="{FF2B5EF4-FFF2-40B4-BE49-F238E27FC236}">
                  <a16:creationId xmlns:a16="http://schemas.microsoft.com/office/drawing/2014/main" id="{BCCC654E-23F6-BB84-132C-F776D7B96444}"/>
                </a:ext>
              </a:extLst>
            </p:cNvPr>
            <p:cNvSpPr/>
            <p:nvPr/>
          </p:nvSpPr>
          <p:spPr>
            <a:xfrm>
              <a:off x="1882535" y="4447586"/>
              <a:ext cx="52473" cy="52473"/>
            </a:xfrm>
            <a:prstGeom prst="ellipse">
              <a:avLst/>
            </a:prstGeom>
            <a:solidFill>
              <a:srgbClr val="A1253E">
                <a:alpha val="100000"/>
              </a:srgbClr>
            </a:solidFill>
            <a:ln w="9000" cap="rnd">
              <a:solidFill>
                <a:srgbClr val="A1253E">
                  <a:alpha val="100000"/>
                </a:srgbClr>
              </a:solidFill>
              <a:prstDash val="solid"/>
              <a:round/>
            </a:ln>
          </p:spPr>
          <p:txBody>
            <a:bodyPr/>
            <a:lstStyle/>
            <a:p>
              <a:endParaRPr/>
            </a:p>
          </p:txBody>
        </p:sp>
        <p:sp>
          <p:nvSpPr>
            <p:cNvPr id="631" name="pt65">
              <a:extLst>
                <a:ext uri="{FF2B5EF4-FFF2-40B4-BE49-F238E27FC236}">
                  <a16:creationId xmlns:a16="http://schemas.microsoft.com/office/drawing/2014/main" id="{33C26A0B-A5B4-C38A-D716-84CC45DDAE9E}"/>
                </a:ext>
              </a:extLst>
            </p:cNvPr>
            <p:cNvSpPr/>
            <p:nvPr/>
          </p:nvSpPr>
          <p:spPr>
            <a:xfrm>
              <a:off x="3795433" y="2872519"/>
              <a:ext cx="82711" cy="82711"/>
            </a:xfrm>
            <a:prstGeom prst="ellipse">
              <a:avLst/>
            </a:prstGeom>
            <a:solidFill>
              <a:srgbClr val="A1253E">
                <a:alpha val="100000"/>
              </a:srgbClr>
            </a:solidFill>
            <a:ln w="9000" cap="rnd">
              <a:solidFill>
                <a:srgbClr val="A1253E">
                  <a:alpha val="100000"/>
                </a:srgbClr>
              </a:solidFill>
              <a:prstDash val="solid"/>
              <a:round/>
            </a:ln>
          </p:spPr>
          <p:txBody>
            <a:bodyPr/>
            <a:lstStyle/>
            <a:p>
              <a:endParaRPr/>
            </a:p>
          </p:txBody>
        </p:sp>
        <p:sp>
          <p:nvSpPr>
            <p:cNvPr id="632" name="pt66">
              <a:extLst>
                <a:ext uri="{FF2B5EF4-FFF2-40B4-BE49-F238E27FC236}">
                  <a16:creationId xmlns:a16="http://schemas.microsoft.com/office/drawing/2014/main" id="{9D0707D1-2868-C419-F9E6-627D62F55CBD}"/>
                </a:ext>
              </a:extLst>
            </p:cNvPr>
            <p:cNvSpPr/>
            <p:nvPr/>
          </p:nvSpPr>
          <p:spPr>
            <a:xfrm>
              <a:off x="4223372" y="3343416"/>
              <a:ext cx="49793" cy="49793"/>
            </a:xfrm>
            <a:prstGeom prst="ellipse">
              <a:avLst/>
            </a:prstGeom>
            <a:solidFill>
              <a:srgbClr val="A1253E">
                <a:alpha val="100000"/>
              </a:srgbClr>
            </a:solidFill>
            <a:ln w="9000" cap="rnd">
              <a:solidFill>
                <a:srgbClr val="A1253E">
                  <a:alpha val="100000"/>
                </a:srgbClr>
              </a:solidFill>
              <a:prstDash val="solid"/>
              <a:round/>
            </a:ln>
          </p:spPr>
          <p:txBody>
            <a:bodyPr/>
            <a:lstStyle/>
            <a:p>
              <a:endParaRPr/>
            </a:p>
          </p:txBody>
        </p:sp>
        <p:sp>
          <p:nvSpPr>
            <p:cNvPr id="633" name="pt67">
              <a:extLst>
                <a:ext uri="{FF2B5EF4-FFF2-40B4-BE49-F238E27FC236}">
                  <a16:creationId xmlns:a16="http://schemas.microsoft.com/office/drawing/2014/main" id="{C7DDAC85-1182-2DE0-EF43-9B2DF0BB3FA1}"/>
                </a:ext>
              </a:extLst>
            </p:cNvPr>
            <p:cNvSpPr/>
            <p:nvPr/>
          </p:nvSpPr>
          <p:spPr>
            <a:xfrm>
              <a:off x="3817944" y="3976965"/>
              <a:ext cx="89208" cy="89208"/>
            </a:xfrm>
            <a:prstGeom prst="ellipse">
              <a:avLst/>
            </a:prstGeom>
            <a:solidFill>
              <a:srgbClr val="A1253E">
                <a:alpha val="100000"/>
              </a:srgbClr>
            </a:solidFill>
            <a:ln w="9000" cap="rnd">
              <a:solidFill>
                <a:srgbClr val="A1253E">
                  <a:alpha val="100000"/>
                </a:srgbClr>
              </a:solidFill>
              <a:prstDash val="solid"/>
              <a:round/>
            </a:ln>
          </p:spPr>
          <p:txBody>
            <a:bodyPr/>
            <a:lstStyle/>
            <a:p>
              <a:endParaRPr/>
            </a:p>
          </p:txBody>
        </p:sp>
        <p:sp>
          <p:nvSpPr>
            <p:cNvPr id="634" name="pt68">
              <a:extLst>
                <a:ext uri="{FF2B5EF4-FFF2-40B4-BE49-F238E27FC236}">
                  <a16:creationId xmlns:a16="http://schemas.microsoft.com/office/drawing/2014/main" id="{EC8135B0-5B29-ACE2-A813-8EF9F1A5D48E}"/>
                </a:ext>
              </a:extLst>
            </p:cNvPr>
            <p:cNvSpPr/>
            <p:nvPr/>
          </p:nvSpPr>
          <p:spPr>
            <a:xfrm>
              <a:off x="1645619" y="4341513"/>
              <a:ext cx="51793" cy="51793"/>
            </a:xfrm>
            <a:prstGeom prst="ellipse">
              <a:avLst/>
            </a:prstGeom>
            <a:solidFill>
              <a:srgbClr val="A1253E">
                <a:alpha val="100000"/>
              </a:srgbClr>
            </a:solidFill>
            <a:ln w="9000" cap="rnd">
              <a:solidFill>
                <a:srgbClr val="A1253E">
                  <a:alpha val="100000"/>
                </a:srgbClr>
              </a:solidFill>
              <a:prstDash val="solid"/>
              <a:round/>
            </a:ln>
          </p:spPr>
          <p:txBody>
            <a:bodyPr/>
            <a:lstStyle/>
            <a:p>
              <a:endParaRPr/>
            </a:p>
          </p:txBody>
        </p:sp>
        <p:sp>
          <p:nvSpPr>
            <p:cNvPr id="635" name="pt69">
              <a:extLst>
                <a:ext uri="{FF2B5EF4-FFF2-40B4-BE49-F238E27FC236}">
                  <a16:creationId xmlns:a16="http://schemas.microsoft.com/office/drawing/2014/main" id="{72057BFC-C8A1-1E9B-9005-C7D680618383}"/>
                </a:ext>
              </a:extLst>
            </p:cNvPr>
            <p:cNvSpPr/>
            <p:nvPr/>
          </p:nvSpPr>
          <p:spPr>
            <a:xfrm>
              <a:off x="1772893" y="4488815"/>
              <a:ext cx="45391" cy="45391"/>
            </a:xfrm>
            <a:prstGeom prst="ellipse">
              <a:avLst/>
            </a:prstGeom>
            <a:solidFill>
              <a:srgbClr val="A1253E">
                <a:alpha val="100000"/>
              </a:srgbClr>
            </a:solidFill>
            <a:ln w="9000" cap="rnd">
              <a:solidFill>
                <a:srgbClr val="A1253E">
                  <a:alpha val="100000"/>
                </a:srgbClr>
              </a:solidFill>
              <a:prstDash val="solid"/>
              <a:round/>
            </a:ln>
          </p:spPr>
          <p:txBody>
            <a:bodyPr/>
            <a:lstStyle/>
            <a:p>
              <a:endParaRPr/>
            </a:p>
          </p:txBody>
        </p:sp>
        <p:sp>
          <p:nvSpPr>
            <p:cNvPr id="636" name="pt70">
              <a:extLst>
                <a:ext uri="{FF2B5EF4-FFF2-40B4-BE49-F238E27FC236}">
                  <a16:creationId xmlns:a16="http://schemas.microsoft.com/office/drawing/2014/main" id="{5D716A2E-0C20-5867-6ABA-5C956A9B32F1}"/>
                </a:ext>
              </a:extLst>
            </p:cNvPr>
            <p:cNvSpPr/>
            <p:nvPr/>
          </p:nvSpPr>
          <p:spPr>
            <a:xfrm>
              <a:off x="1386201" y="2849740"/>
              <a:ext cx="57263" cy="57263"/>
            </a:xfrm>
            <a:prstGeom prst="ellipse">
              <a:avLst/>
            </a:prstGeom>
            <a:solidFill>
              <a:srgbClr val="A1253E">
                <a:alpha val="100000"/>
              </a:srgbClr>
            </a:solidFill>
            <a:ln w="9000" cap="rnd">
              <a:solidFill>
                <a:srgbClr val="A1253E">
                  <a:alpha val="100000"/>
                </a:srgbClr>
              </a:solidFill>
              <a:prstDash val="solid"/>
              <a:round/>
            </a:ln>
          </p:spPr>
          <p:txBody>
            <a:bodyPr/>
            <a:lstStyle/>
            <a:p>
              <a:endParaRPr/>
            </a:p>
          </p:txBody>
        </p:sp>
        <p:sp>
          <p:nvSpPr>
            <p:cNvPr id="637" name="pt71">
              <a:extLst>
                <a:ext uri="{FF2B5EF4-FFF2-40B4-BE49-F238E27FC236}">
                  <a16:creationId xmlns:a16="http://schemas.microsoft.com/office/drawing/2014/main" id="{193561D2-5FC4-08C0-FF1C-1DC627FB09D1}"/>
                </a:ext>
              </a:extLst>
            </p:cNvPr>
            <p:cNvSpPr/>
            <p:nvPr/>
          </p:nvSpPr>
          <p:spPr>
            <a:xfrm>
              <a:off x="3248850" y="2939114"/>
              <a:ext cx="54391" cy="54391"/>
            </a:xfrm>
            <a:prstGeom prst="ellipse">
              <a:avLst/>
            </a:prstGeom>
            <a:solidFill>
              <a:srgbClr val="A1253E">
                <a:alpha val="100000"/>
              </a:srgbClr>
            </a:solidFill>
            <a:ln w="9000" cap="rnd">
              <a:solidFill>
                <a:srgbClr val="A1253E">
                  <a:alpha val="100000"/>
                </a:srgbClr>
              </a:solidFill>
              <a:prstDash val="solid"/>
              <a:round/>
            </a:ln>
          </p:spPr>
          <p:txBody>
            <a:bodyPr/>
            <a:lstStyle/>
            <a:p>
              <a:endParaRPr/>
            </a:p>
          </p:txBody>
        </p:sp>
        <p:sp>
          <p:nvSpPr>
            <p:cNvPr id="638" name="pt72">
              <a:extLst>
                <a:ext uri="{FF2B5EF4-FFF2-40B4-BE49-F238E27FC236}">
                  <a16:creationId xmlns:a16="http://schemas.microsoft.com/office/drawing/2014/main" id="{4D1C0311-0633-746C-6E6B-3364635B5528}"/>
                </a:ext>
              </a:extLst>
            </p:cNvPr>
            <p:cNvSpPr/>
            <p:nvPr/>
          </p:nvSpPr>
          <p:spPr>
            <a:xfrm>
              <a:off x="4303773" y="4559027"/>
              <a:ext cx="77887" cy="77887"/>
            </a:xfrm>
            <a:prstGeom prst="ellipse">
              <a:avLst/>
            </a:prstGeom>
            <a:solidFill>
              <a:srgbClr val="A1253E">
                <a:alpha val="100000"/>
              </a:srgbClr>
            </a:solidFill>
            <a:ln w="9000" cap="rnd">
              <a:solidFill>
                <a:srgbClr val="A1253E">
                  <a:alpha val="100000"/>
                </a:srgbClr>
              </a:solidFill>
              <a:prstDash val="solid"/>
              <a:round/>
            </a:ln>
          </p:spPr>
          <p:txBody>
            <a:bodyPr/>
            <a:lstStyle/>
            <a:p>
              <a:endParaRPr/>
            </a:p>
          </p:txBody>
        </p:sp>
        <p:sp>
          <p:nvSpPr>
            <p:cNvPr id="639" name="pt73">
              <a:extLst>
                <a:ext uri="{FF2B5EF4-FFF2-40B4-BE49-F238E27FC236}">
                  <a16:creationId xmlns:a16="http://schemas.microsoft.com/office/drawing/2014/main" id="{5813C0DA-6260-0472-DBD9-47C2FB2F70B9}"/>
                </a:ext>
              </a:extLst>
            </p:cNvPr>
            <p:cNvSpPr/>
            <p:nvPr/>
          </p:nvSpPr>
          <p:spPr>
            <a:xfrm>
              <a:off x="1647625" y="4175955"/>
              <a:ext cx="47547" cy="47547"/>
            </a:xfrm>
            <a:prstGeom prst="ellipse">
              <a:avLst/>
            </a:prstGeom>
            <a:solidFill>
              <a:srgbClr val="A1253E">
                <a:alpha val="100000"/>
              </a:srgbClr>
            </a:solidFill>
            <a:ln w="9000" cap="rnd">
              <a:solidFill>
                <a:srgbClr val="A1253E">
                  <a:alpha val="100000"/>
                </a:srgbClr>
              </a:solidFill>
              <a:prstDash val="solid"/>
              <a:round/>
            </a:ln>
          </p:spPr>
          <p:txBody>
            <a:bodyPr/>
            <a:lstStyle/>
            <a:p>
              <a:endParaRPr/>
            </a:p>
          </p:txBody>
        </p:sp>
        <p:sp>
          <p:nvSpPr>
            <p:cNvPr id="256" name="pt74">
              <a:extLst>
                <a:ext uri="{FF2B5EF4-FFF2-40B4-BE49-F238E27FC236}">
                  <a16:creationId xmlns:a16="http://schemas.microsoft.com/office/drawing/2014/main" id="{AED2D8D7-7602-B79C-6BCC-710162EA305A}"/>
                </a:ext>
              </a:extLst>
            </p:cNvPr>
            <p:cNvSpPr/>
            <p:nvPr/>
          </p:nvSpPr>
          <p:spPr>
            <a:xfrm>
              <a:off x="1957958" y="4244146"/>
              <a:ext cx="44787" cy="44787"/>
            </a:xfrm>
            <a:prstGeom prst="ellipse">
              <a:avLst/>
            </a:prstGeom>
            <a:solidFill>
              <a:srgbClr val="A1253E">
                <a:alpha val="100000"/>
              </a:srgbClr>
            </a:solidFill>
            <a:ln w="9000" cap="rnd">
              <a:solidFill>
                <a:srgbClr val="A1253E">
                  <a:alpha val="100000"/>
                </a:srgbClr>
              </a:solidFill>
              <a:prstDash val="solid"/>
              <a:round/>
            </a:ln>
          </p:spPr>
          <p:txBody>
            <a:bodyPr/>
            <a:lstStyle/>
            <a:p>
              <a:endParaRPr/>
            </a:p>
          </p:txBody>
        </p:sp>
        <p:sp>
          <p:nvSpPr>
            <p:cNvPr id="257" name="pt75">
              <a:extLst>
                <a:ext uri="{FF2B5EF4-FFF2-40B4-BE49-F238E27FC236}">
                  <a16:creationId xmlns:a16="http://schemas.microsoft.com/office/drawing/2014/main" id="{18AB7DAA-C0BA-6A77-7843-905D076999A7}"/>
                </a:ext>
              </a:extLst>
            </p:cNvPr>
            <p:cNvSpPr/>
            <p:nvPr/>
          </p:nvSpPr>
          <p:spPr>
            <a:xfrm>
              <a:off x="2405397" y="2208599"/>
              <a:ext cx="91934" cy="91934"/>
            </a:xfrm>
            <a:prstGeom prst="ellipse">
              <a:avLst/>
            </a:prstGeom>
            <a:solidFill>
              <a:srgbClr val="A1253E">
                <a:alpha val="100000"/>
              </a:srgbClr>
            </a:solidFill>
            <a:ln w="9000" cap="rnd">
              <a:solidFill>
                <a:srgbClr val="A1253E">
                  <a:alpha val="100000"/>
                </a:srgbClr>
              </a:solidFill>
              <a:prstDash val="solid"/>
              <a:round/>
            </a:ln>
          </p:spPr>
          <p:txBody>
            <a:bodyPr/>
            <a:lstStyle/>
            <a:p>
              <a:endParaRPr/>
            </a:p>
          </p:txBody>
        </p:sp>
        <p:sp>
          <p:nvSpPr>
            <p:cNvPr id="258" name="pt76">
              <a:extLst>
                <a:ext uri="{FF2B5EF4-FFF2-40B4-BE49-F238E27FC236}">
                  <a16:creationId xmlns:a16="http://schemas.microsoft.com/office/drawing/2014/main" id="{D962B155-1328-928B-3B51-976DDA2E6F85}"/>
                </a:ext>
              </a:extLst>
            </p:cNvPr>
            <p:cNvSpPr/>
            <p:nvPr/>
          </p:nvSpPr>
          <p:spPr>
            <a:xfrm>
              <a:off x="4282641" y="2815742"/>
              <a:ext cx="59934" cy="59934"/>
            </a:xfrm>
            <a:prstGeom prst="ellipse">
              <a:avLst/>
            </a:prstGeom>
            <a:solidFill>
              <a:srgbClr val="A1253E">
                <a:alpha val="100000"/>
              </a:srgbClr>
            </a:solidFill>
            <a:ln w="9000" cap="rnd">
              <a:solidFill>
                <a:srgbClr val="A1253E">
                  <a:alpha val="100000"/>
                </a:srgbClr>
              </a:solidFill>
              <a:prstDash val="solid"/>
              <a:round/>
            </a:ln>
          </p:spPr>
          <p:txBody>
            <a:bodyPr/>
            <a:lstStyle/>
            <a:p>
              <a:endParaRPr/>
            </a:p>
          </p:txBody>
        </p:sp>
        <p:sp>
          <p:nvSpPr>
            <p:cNvPr id="259" name="pt77">
              <a:extLst>
                <a:ext uri="{FF2B5EF4-FFF2-40B4-BE49-F238E27FC236}">
                  <a16:creationId xmlns:a16="http://schemas.microsoft.com/office/drawing/2014/main" id="{F3B88DE3-80DC-6B3B-BF2D-D326D306ECAD}"/>
                </a:ext>
              </a:extLst>
            </p:cNvPr>
            <p:cNvSpPr/>
            <p:nvPr/>
          </p:nvSpPr>
          <p:spPr>
            <a:xfrm>
              <a:off x="1818889" y="3605508"/>
              <a:ext cx="48215" cy="48215"/>
            </a:xfrm>
            <a:prstGeom prst="ellipse">
              <a:avLst/>
            </a:prstGeom>
            <a:solidFill>
              <a:srgbClr val="A1253E">
                <a:alpha val="100000"/>
              </a:srgbClr>
            </a:solidFill>
            <a:ln w="9000" cap="rnd">
              <a:solidFill>
                <a:srgbClr val="A1253E">
                  <a:alpha val="100000"/>
                </a:srgbClr>
              </a:solidFill>
              <a:prstDash val="solid"/>
              <a:round/>
            </a:ln>
          </p:spPr>
          <p:txBody>
            <a:bodyPr/>
            <a:lstStyle/>
            <a:p>
              <a:endParaRPr/>
            </a:p>
          </p:txBody>
        </p:sp>
        <p:sp>
          <p:nvSpPr>
            <p:cNvPr id="260" name="pt78">
              <a:extLst>
                <a:ext uri="{FF2B5EF4-FFF2-40B4-BE49-F238E27FC236}">
                  <a16:creationId xmlns:a16="http://schemas.microsoft.com/office/drawing/2014/main" id="{4DE9B68A-6583-1650-4A1D-D19C13FEE15E}"/>
                </a:ext>
              </a:extLst>
            </p:cNvPr>
            <p:cNvSpPr/>
            <p:nvPr/>
          </p:nvSpPr>
          <p:spPr>
            <a:xfrm>
              <a:off x="2045920" y="3755650"/>
              <a:ext cx="61494" cy="61494"/>
            </a:xfrm>
            <a:prstGeom prst="ellipse">
              <a:avLst/>
            </a:prstGeom>
            <a:solidFill>
              <a:srgbClr val="A1253E">
                <a:alpha val="100000"/>
              </a:srgbClr>
            </a:solidFill>
            <a:ln w="9000" cap="rnd">
              <a:solidFill>
                <a:srgbClr val="A1253E">
                  <a:alpha val="100000"/>
                </a:srgbClr>
              </a:solidFill>
              <a:prstDash val="solid"/>
              <a:round/>
            </a:ln>
          </p:spPr>
          <p:txBody>
            <a:bodyPr/>
            <a:lstStyle/>
            <a:p>
              <a:endParaRPr/>
            </a:p>
          </p:txBody>
        </p:sp>
        <p:sp>
          <p:nvSpPr>
            <p:cNvPr id="261" name="pt79">
              <a:extLst>
                <a:ext uri="{FF2B5EF4-FFF2-40B4-BE49-F238E27FC236}">
                  <a16:creationId xmlns:a16="http://schemas.microsoft.com/office/drawing/2014/main" id="{F2E83110-C232-7787-E323-017944EBB4E6}"/>
                </a:ext>
              </a:extLst>
            </p:cNvPr>
            <p:cNvSpPr/>
            <p:nvPr/>
          </p:nvSpPr>
          <p:spPr>
            <a:xfrm>
              <a:off x="1705708" y="4190801"/>
              <a:ext cx="53489" cy="53489"/>
            </a:xfrm>
            <a:prstGeom prst="ellipse">
              <a:avLst/>
            </a:prstGeom>
            <a:solidFill>
              <a:srgbClr val="A1253E">
                <a:alpha val="100000"/>
              </a:srgbClr>
            </a:solidFill>
            <a:ln w="9000" cap="rnd">
              <a:solidFill>
                <a:srgbClr val="A1253E">
                  <a:alpha val="100000"/>
                </a:srgbClr>
              </a:solidFill>
              <a:prstDash val="solid"/>
              <a:round/>
            </a:ln>
          </p:spPr>
          <p:txBody>
            <a:bodyPr/>
            <a:lstStyle/>
            <a:p>
              <a:endParaRPr/>
            </a:p>
          </p:txBody>
        </p:sp>
        <p:sp>
          <p:nvSpPr>
            <p:cNvPr id="262" name="pt80">
              <a:extLst>
                <a:ext uri="{FF2B5EF4-FFF2-40B4-BE49-F238E27FC236}">
                  <a16:creationId xmlns:a16="http://schemas.microsoft.com/office/drawing/2014/main" id="{6134AE4C-8547-179A-310E-DC32C9275A35}"/>
                </a:ext>
              </a:extLst>
            </p:cNvPr>
            <p:cNvSpPr/>
            <p:nvPr/>
          </p:nvSpPr>
          <p:spPr>
            <a:xfrm>
              <a:off x="2263878" y="2919958"/>
              <a:ext cx="92704" cy="92704"/>
            </a:xfrm>
            <a:prstGeom prst="ellipse">
              <a:avLst/>
            </a:prstGeom>
            <a:solidFill>
              <a:srgbClr val="A1253E">
                <a:alpha val="100000"/>
              </a:srgbClr>
            </a:solidFill>
            <a:ln w="9000" cap="rnd">
              <a:solidFill>
                <a:srgbClr val="A1253E">
                  <a:alpha val="100000"/>
                </a:srgbClr>
              </a:solidFill>
              <a:prstDash val="solid"/>
              <a:round/>
            </a:ln>
          </p:spPr>
          <p:txBody>
            <a:bodyPr/>
            <a:lstStyle/>
            <a:p>
              <a:endParaRPr/>
            </a:p>
          </p:txBody>
        </p:sp>
        <p:sp>
          <p:nvSpPr>
            <p:cNvPr id="263" name="pt81">
              <a:extLst>
                <a:ext uri="{FF2B5EF4-FFF2-40B4-BE49-F238E27FC236}">
                  <a16:creationId xmlns:a16="http://schemas.microsoft.com/office/drawing/2014/main" id="{F9ECD950-6FB4-6754-E265-38293693E318}"/>
                </a:ext>
              </a:extLst>
            </p:cNvPr>
            <p:cNvSpPr/>
            <p:nvPr/>
          </p:nvSpPr>
          <p:spPr>
            <a:xfrm>
              <a:off x="1639882" y="4574899"/>
              <a:ext cx="46143" cy="46143"/>
            </a:xfrm>
            <a:prstGeom prst="ellipse">
              <a:avLst/>
            </a:prstGeom>
            <a:solidFill>
              <a:srgbClr val="A1253E">
                <a:alpha val="100000"/>
              </a:srgbClr>
            </a:solidFill>
            <a:ln w="9000" cap="rnd">
              <a:solidFill>
                <a:srgbClr val="A1253E">
                  <a:alpha val="100000"/>
                </a:srgbClr>
              </a:solidFill>
              <a:prstDash val="solid"/>
              <a:round/>
            </a:ln>
          </p:spPr>
          <p:txBody>
            <a:bodyPr/>
            <a:lstStyle/>
            <a:p>
              <a:endParaRPr/>
            </a:p>
          </p:txBody>
        </p:sp>
        <p:sp>
          <p:nvSpPr>
            <p:cNvPr id="264" name="pt82">
              <a:extLst>
                <a:ext uri="{FF2B5EF4-FFF2-40B4-BE49-F238E27FC236}">
                  <a16:creationId xmlns:a16="http://schemas.microsoft.com/office/drawing/2014/main" id="{FDF8509A-7BBD-3918-56C0-7EDA4228AF3A}"/>
                </a:ext>
              </a:extLst>
            </p:cNvPr>
            <p:cNvSpPr/>
            <p:nvPr/>
          </p:nvSpPr>
          <p:spPr>
            <a:xfrm>
              <a:off x="2108167" y="4218237"/>
              <a:ext cx="42167" cy="42167"/>
            </a:xfrm>
            <a:prstGeom prst="ellipse">
              <a:avLst/>
            </a:prstGeom>
            <a:solidFill>
              <a:srgbClr val="A1253E">
                <a:alpha val="100000"/>
              </a:srgbClr>
            </a:solidFill>
            <a:ln w="9000" cap="rnd">
              <a:solidFill>
                <a:srgbClr val="A1253E">
                  <a:alpha val="100000"/>
                </a:srgbClr>
              </a:solidFill>
              <a:prstDash val="solid"/>
              <a:round/>
            </a:ln>
          </p:spPr>
          <p:txBody>
            <a:bodyPr/>
            <a:lstStyle/>
            <a:p>
              <a:endParaRPr/>
            </a:p>
          </p:txBody>
        </p:sp>
        <p:sp>
          <p:nvSpPr>
            <p:cNvPr id="265" name="pt83">
              <a:extLst>
                <a:ext uri="{FF2B5EF4-FFF2-40B4-BE49-F238E27FC236}">
                  <a16:creationId xmlns:a16="http://schemas.microsoft.com/office/drawing/2014/main" id="{979BFD35-1426-29AB-3545-48EC04157034}"/>
                </a:ext>
              </a:extLst>
            </p:cNvPr>
            <p:cNvSpPr/>
            <p:nvPr/>
          </p:nvSpPr>
          <p:spPr>
            <a:xfrm>
              <a:off x="2230968" y="3463237"/>
              <a:ext cx="71454" cy="71454"/>
            </a:xfrm>
            <a:prstGeom prst="ellipse">
              <a:avLst/>
            </a:prstGeom>
            <a:solidFill>
              <a:srgbClr val="A1253E">
                <a:alpha val="100000"/>
              </a:srgbClr>
            </a:solidFill>
            <a:ln w="9000" cap="rnd">
              <a:solidFill>
                <a:srgbClr val="A1253E">
                  <a:alpha val="100000"/>
                </a:srgbClr>
              </a:solidFill>
              <a:prstDash val="solid"/>
              <a:round/>
            </a:ln>
          </p:spPr>
          <p:txBody>
            <a:bodyPr/>
            <a:lstStyle/>
            <a:p>
              <a:endParaRPr/>
            </a:p>
          </p:txBody>
        </p:sp>
        <p:sp>
          <p:nvSpPr>
            <p:cNvPr id="266" name="pt84">
              <a:extLst>
                <a:ext uri="{FF2B5EF4-FFF2-40B4-BE49-F238E27FC236}">
                  <a16:creationId xmlns:a16="http://schemas.microsoft.com/office/drawing/2014/main" id="{0BEB1568-AA98-2DDF-5833-9C1973D0296A}"/>
                </a:ext>
              </a:extLst>
            </p:cNvPr>
            <p:cNvSpPr/>
            <p:nvPr/>
          </p:nvSpPr>
          <p:spPr>
            <a:xfrm>
              <a:off x="1697369" y="2476808"/>
              <a:ext cx="74496" cy="74496"/>
            </a:xfrm>
            <a:prstGeom prst="ellipse">
              <a:avLst/>
            </a:prstGeom>
            <a:solidFill>
              <a:srgbClr val="A1253E">
                <a:alpha val="100000"/>
              </a:srgbClr>
            </a:solidFill>
            <a:ln w="9000" cap="rnd">
              <a:solidFill>
                <a:srgbClr val="A1253E">
                  <a:alpha val="100000"/>
                </a:srgbClr>
              </a:solidFill>
              <a:prstDash val="solid"/>
              <a:round/>
            </a:ln>
          </p:spPr>
          <p:txBody>
            <a:bodyPr/>
            <a:lstStyle/>
            <a:p>
              <a:endParaRPr/>
            </a:p>
          </p:txBody>
        </p:sp>
        <p:sp>
          <p:nvSpPr>
            <p:cNvPr id="267" name="pt85">
              <a:extLst>
                <a:ext uri="{FF2B5EF4-FFF2-40B4-BE49-F238E27FC236}">
                  <a16:creationId xmlns:a16="http://schemas.microsoft.com/office/drawing/2014/main" id="{5467C994-CBB1-0A44-508F-DC139AF3A9FB}"/>
                </a:ext>
              </a:extLst>
            </p:cNvPr>
            <p:cNvSpPr/>
            <p:nvPr/>
          </p:nvSpPr>
          <p:spPr>
            <a:xfrm>
              <a:off x="2086482" y="3195646"/>
              <a:ext cx="54999" cy="54999"/>
            </a:xfrm>
            <a:prstGeom prst="ellipse">
              <a:avLst/>
            </a:prstGeom>
            <a:solidFill>
              <a:srgbClr val="A1253E">
                <a:alpha val="100000"/>
              </a:srgbClr>
            </a:solidFill>
            <a:ln w="9000" cap="rnd">
              <a:solidFill>
                <a:srgbClr val="A1253E">
                  <a:alpha val="100000"/>
                </a:srgbClr>
              </a:solidFill>
              <a:prstDash val="solid"/>
              <a:round/>
            </a:ln>
          </p:spPr>
          <p:txBody>
            <a:bodyPr/>
            <a:lstStyle/>
            <a:p>
              <a:endParaRPr/>
            </a:p>
          </p:txBody>
        </p:sp>
        <p:sp>
          <p:nvSpPr>
            <p:cNvPr id="268" name="pt86">
              <a:extLst>
                <a:ext uri="{FF2B5EF4-FFF2-40B4-BE49-F238E27FC236}">
                  <a16:creationId xmlns:a16="http://schemas.microsoft.com/office/drawing/2014/main" id="{057D9845-3BFF-83DA-96F7-F9615598B64F}"/>
                </a:ext>
              </a:extLst>
            </p:cNvPr>
            <p:cNvSpPr/>
            <p:nvPr/>
          </p:nvSpPr>
          <p:spPr>
            <a:xfrm>
              <a:off x="1915981" y="4342807"/>
              <a:ext cx="49205" cy="49205"/>
            </a:xfrm>
            <a:prstGeom prst="ellipse">
              <a:avLst/>
            </a:prstGeom>
            <a:solidFill>
              <a:srgbClr val="A1253E">
                <a:alpha val="100000"/>
              </a:srgbClr>
            </a:solidFill>
            <a:ln w="9000" cap="rnd">
              <a:solidFill>
                <a:srgbClr val="A1253E">
                  <a:alpha val="100000"/>
                </a:srgbClr>
              </a:solidFill>
              <a:prstDash val="solid"/>
              <a:round/>
            </a:ln>
          </p:spPr>
          <p:txBody>
            <a:bodyPr/>
            <a:lstStyle/>
            <a:p>
              <a:endParaRPr/>
            </a:p>
          </p:txBody>
        </p:sp>
        <p:sp>
          <p:nvSpPr>
            <p:cNvPr id="269" name="pt87">
              <a:extLst>
                <a:ext uri="{FF2B5EF4-FFF2-40B4-BE49-F238E27FC236}">
                  <a16:creationId xmlns:a16="http://schemas.microsoft.com/office/drawing/2014/main" id="{C51C1C0A-6D79-05D3-AB10-95BE55F6BDF2}"/>
                </a:ext>
              </a:extLst>
            </p:cNvPr>
            <p:cNvSpPr/>
            <p:nvPr/>
          </p:nvSpPr>
          <p:spPr>
            <a:xfrm>
              <a:off x="4357309" y="4211103"/>
              <a:ext cx="56435" cy="56435"/>
            </a:xfrm>
            <a:prstGeom prst="ellipse">
              <a:avLst/>
            </a:prstGeom>
            <a:solidFill>
              <a:srgbClr val="A1253E">
                <a:alpha val="100000"/>
              </a:srgbClr>
            </a:solidFill>
            <a:ln w="9000" cap="rnd">
              <a:solidFill>
                <a:srgbClr val="A1253E">
                  <a:alpha val="100000"/>
                </a:srgbClr>
              </a:solidFill>
              <a:prstDash val="solid"/>
              <a:round/>
            </a:ln>
          </p:spPr>
          <p:txBody>
            <a:bodyPr/>
            <a:lstStyle/>
            <a:p>
              <a:endParaRPr/>
            </a:p>
          </p:txBody>
        </p:sp>
        <p:sp>
          <p:nvSpPr>
            <p:cNvPr id="270" name="pt88">
              <a:extLst>
                <a:ext uri="{FF2B5EF4-FFF2-40B4-BE49-F238E27FC236}">
                  <a16:creationId xmlns:a16="http://schemas.microsoft.com/office/drawing/2014/main" id="{09CB546C-AB16-0BCC-6604-609F865A80D3}"/>
                </a:ext>
              </a:extLst>
            </p:cNvPr>
            <p:cNvSpPr/>
            <p:nvPr/>
          </p:nvSpPr>
          <p:spPr>
            <a:xfrm>
              <a:off x="2254233" y="3570748"/>
              <a:ext cx="49569" cy="49569"/>
            </a:xfrm>
            <a:prstGeom prst="ellipse">
              <a:avLst/>
            </a:prstGeom>
            <a:solidFill>
              <a:srgbClr val="A1253E">
                <a:alpha val="100000"/>
              </a:srgbClr>
            </a:solidFill>
            <a:ln w="9000" cap="rnd">
              <a:solidFill>
                <a:srgbClr val="A1253E">
                  <a:alpha val="100000"/>
                </a:srgbClr>
              </a:solidFill>
              <a:prstDash val="solid"/>
              <a:round/>
            </a:ln>
          </p:spPr>
          <p:txBody>
            <a:bodyPr/>
            <a:lstStyle/>
            <a:p>
              <a:endParaRPr/>
            </a:p>
          </p:txBody>
        </p:sp>
        <p:sp>
          <p:nvSpPr>
            <p:cNvPr id="271" name="pt89">
              <a:extLst>
                <a:ext uri="{FF2B5EF4-FFF2-40B4-BE49-F238E27FC236}">
                  <a16:creationId xmlns:a16="http://schemas.microsoft.com/office/drawing/2014/main" id="{DA315570-0233-1560-8B1A-46AA81EC7EBB}"/>
                </a:ext>
              </a:extLst>
            </p:cNvPr>
            <p:cNvSpPr/>
            <p:nvPr/>
          </p:nvSpPr>
          <p:spPr>
            <a:xfrm>
              <a:off x="2121418" y="4000360"/>
              <a:ext cx="42416" cy="42416"/>
            </a:xfrm>
            <a:prstGeom prst="ellipse">
              <a:avLst/>
            </a:prstGeom>
            <a:solidFill>
              <a:srgbClr val="A1253E">
                <a:alpha val="100000"/>
              </a:srgbClr>
            </a:solidFill>
            <a:ln w="9000" cap="rnd">
              <a:solidFill>
                <a:srgbClr val="A1253E">
                  <a:alpha val="100000"/>
                </a:srgbClr>
              </a:solidFill>
              <a:prstDash val="solid"/>
              <a:round/>
            </a:ln>
          </p:spPr>
          <p:txBody>
            <a:bodyPr/>
            <a:lstStyle/>
            <a:p>
              <a:endParaRPr/>
            </a:p>
          </p:txBody>
        </p:sp>
        <p:sp>
          <p:nvSpPr>
            <p:cNvPr id="272" name="pt90">
              <a:extLst>
                <a:ext uri="{FF2B5EF4-FFF2-40B4-BE49-F238E27FC236}">
                  <a16:creationId xmlns:a16="http://schemas.microsoft.com/office/drawing/2014/main" id="{0C3AD07D-616B-0990-D320-9EBDF1787C0A}"/>
                </a:ext>
              </a:extLst>
            </p:cNvPr>
            <p:cNvSpPr/>
            <p:nvPr/>
          </p:nvSpPr>
          <p:spPr>
            <a:xfrm>
              <a:off x="1669250" y="3156238"/>
              <a:ext cx="50862" cy="50862"/>
            </a:xfrm>
            <a:prstGeom prst="ellipse">
              <a:avLst/>
            </a:prstGeom>
            <a:solidFill>
              <a:srgbClr val="A1253E">
                <a:alpha val="100000"/>
              </a:srgbClr>
            </a:solidFill>
            <a:ln w="9000" cap="rnd">
              <a:solidFill>
                <a:srgbClr val="A1253E">
                  <a:alpha val="100000"/>
                </a:srgbClr>
              </a:solidFill>
              <a:prstDash val="solid"/>
              <a:round/>
            </a:ln>
          </p:spPr>
          <p:txBody>
            <a:bodyPr/>
            <a:lstStyle/>
            <a:p>
              <a:endParaRPr/>
            </a:p>
          </p:txBody>
        </p:sp>
        <p:sp>
          <p:nvSpPr>
            <p:cNvPr id="273" name="pt91">
              <a:extLst>
                <a:ext uri="{FF2B5EF4-FFF2-40B4-BE49-F238E27FC236}">
                  <a16:creationId xmlns:a16="http://schemas.microsoft.com/office/drawing/2014/main" id="{89B2D7F6-CF00-05D7-3A4A-2B0299625A43}"/>
                </a:ext>
              </a:extLst>
            </p:cNvPr>
            <p:cNvSpPr/>
            <p:nvPr/>
          </p:nvSpPr>
          <p:spPr>
            <a:xfrm>
              <a:off x="1563874" y="2525071"/>
              <a:ext cx="53345" cy="53345"/>
            </a:xfrm>
            <a:prstGeom prst="ellipse">
              <a:avLst/>
            </a:prstGeom>
            <a:solidFill>
              <a:srgbClr val="A1253E">
                <a:alpha val="100000"/>
              </a:srgbClr>
            </a:solidFill>
            <a:ln w="9000" cap="rnd">
              <a:solidFill>
                <a:srgbClr val="A1253E">
                  <a:alpha val="100000"/>
                </a:srgbClr>
              </a:solidFill>
              <a:prstDash val="solid"/>
              <a:round/>
            </a:ln>
          </p:spPr>
          <p:txBody>
            <a:bodyPr/>
            <a:lstStyle/>
            <a:p>
              <a:endParaRPr/>
            </a:p>
          </p:txBody>
        </p:sp>
        <p:sp>
          <p:nvSpPr>
            <p:cNvPr id="274" name="pt92">
              <a:extLst>
                <a:ext uri="{FF2B5EF4-FFF2-40B4-BE49-F238E27FC236}">
                  <a16:creationId xmlns:a16="http://schemas.microsoft.com/office/drawing/2014/main" id="{7F8DFB3F-E69E-7473-60D1-CC433513E87D}"/>
                </a:ext>
              </a:extLst>
            </p:cNvPr>
            <p:cNvSpPr/>
            <p:nvPr/>
          </p:nvSpPr>
          <p:spPr>
            <a:xfrm>
              <a:off x="1960405" y="3717014"/>
              <a:ext cx="49177" cy="49177"/>
            </a:xfrm>
            <a:prstGeom prst="ellipse">
              <a:avLst/>
            </a:prstGeom>
            <a:solidFill>
              <a:srgbClr val="A1253E">
                <a:alpha val="100000"/>
              </a:srgbClr>
            </a:solidFill>
            <a:ln w="9000" cap="rnd">
              <a:solidFill>
                <a:srgbClr val="A1253E">
                  <a:alpha val="100000"/>
                </a:srgbClr>
              </a:solidFill>
              <a:prstDash val="solid"/>
              <a:round/>
            </a:ln>
          </p:spPr>
          <p:txBody>
            <a:bodyPr/>
            <a:lstStyle/>
            <a:p>
              <a:endParaRPr/>
            </a:p>
          </p:txBody>
        </p:sp>
        <p:sp>
          <p:nvSpPr>
            <p:cNvPr id="275" name="pt93">
              <a:extLst>
                <a:ext uri="{FF2B5EF4-FFF2-40B4-BE49-F238E27FC236}">
                  <a16:creationId xmlns:a16="http://schemas.microsoft.com/office/drawing/2014/main" id="{558DA51F-FB72-1A49-A532-88944D7DCD2D}"/>
                </a:ext>
              </a:extLst>
            </p:cNvPr>
            <p:cNvSpPr/>
            <p:nvPr/>
          </p:nvSpPr>
          <p:spPr>
            <a:xfrm>
              <a:off x="1694867" y="3999311"/>
              <a:ext cx="44515" cy="44515"/>
            </a:xfrm>
            <a:prstGeom prst="ellipse">
              <a:avLst/>
            </a:prstGeom>
            <a:solidFill>
              <a:srgbClr val="A1253E">
                <a:alpha val="100000"/>
              </a:srgbClr>
            </a:solidFill>
            <a:ln w="9000" cap="rnd">
              <a:solidFill>
                <a:srgbClr val="A1253E">
                  <a:alpha val="100000"/>
                </a:srgbClr>
              </a:solidFill>
              <a:prstDash val="solid"/>
              <a:round/>
            </a:ln>
          </p:spPr>
          <p:txBody>
            <a:bodyPr/>
            <a:lstStyle/>
            <a:p>
              <a:endParaRPr/>
            </a:p>
          </p:txBody>
        </p:sp>
        <p:sp>
          <p:nvSpPr>
            <p:cNvPr id="276" name="pt94">
              <a:extLst>
                <a:ext uri="{FF2B5EF4-FFF2-40B4-BE49-F238E27FC236}">
                  <a16:creationId xmlns:a16="http://schemas.microsoft.com/office/drawing/2014/main" id="{AA332E3E-5D21-5392-F263-93E9631C4BDE}"/>
                </a:ext>
              </a:extLst>
            </p:cNvPr>
            <p:cNvSpPr/>
            <p:nvPr/>
          </p:nvSpPr>
          <p:spPr>
            <a:xfrm>
              <a:off x="1941958" y="4149826"/>
              <a:ext cx="44987" cy="44987"/>
            </a:xfrm>
            <a:prstGeom prst="ellipse">
              <a:avLst/>
            </a:prstGeom>
            <a:solidFill>
              <a:srgbClr val="A1253E">
                <a:alpha val="100000"/>
              </a:srgbClr>
            </a:solidFill>
            <a:ln w="9000" cap="rnd">
              <a:solidFill>
                <a:srgbClr val="A1253E">
                  <a:alpha val="100000"/>
                </a:srgbClr>
              </a:solidFill>
              <a:prstDash val="solid"/>
              <a:round/>
            </a:ln>
          </p:spPr>
          <p:txBody>
            <a:bodyPr/>
            <a:lstStyle/>
            <a:p>
              <a:endParaRPr/>
            </a:p>
          </p:txBody>
        </p:sp>
        <p:sp>
          <p:nvSpPr>
            <p:cNvPr id="277" name="pt95">
              <a:extLst>
                <a:ext uri="{FF2B5EF4-FFF2-40B4-BE49-F238E27FC236}">
                  <a16:creationId xmlns:a16="http://schemas.microsoft.com/office/drawing/2014/main" id="{7704E72E-2E4E-1A1B-91B7-D21186459396}"/>
                </a:ext>
              </a:extLst>
            </p:cNvPr>
            <p:cNvSpPr/>
            <p:nvPr/>
          </p:nvSpPr>
          <p:spPr>
            <a:xfrm>
              <a:off x="2725778" y="3457783"/>
              <a:ext cx="86445" cy="86445"/>
            </a:xfrm>
            <a:prstGeom prst="ellipse">
              <a:avLst/>
            </a:prstGeom>
            <a:solidFill>
              <a:srgbClr val="A1253E">
                <a:alpha val="100000"/>
              </a:srgbClr>
            </a:solidFill>
            <a:ln w="9000" cap="rnd">
              <a:solidFill>
                <a:srgbClr val="A1253E">
                  <a:alpha val="100000"/>
                </a:srgbClr>
              </a:solidFill>
              <a:prstDash val="solid"/>
              <a:round/>
            </a:ln>
          </p:spPr>
          <p:txBody>
            <a:bodyPr/>
            <a:lstStyle/>
            <a:p>
              <a:endParaRPr/>
            </a:p>
          </p:txBody>
        </p:sp>
        <p:sp>
          <p:nvSpPr>
            <p:cNvPr id="278" name="pt96">
              <a:extLst>
                <a:ext uri="{FF2B5EF4-FFF2-40B4-BE49-F238E27FC236}">
                  <a16:creationId xmlns:a16="http://schemas.microsoft.com/office/drawing/2014/main" id="{254D1F72-F3E7-1235-80CD-3B5B620898EA}"/>
                </a:ext>
              </a:extLst>
            </p:cNvPr>
            <p:cNvSpPr/>
            <p:nvPr/>
          </p:nvSpPr>
          <p:spPr>
            <a:xfrm>
              <a:off x="4300917" y="4217570"/>
              <a:ext cx="69119" cy="69119"/>
            </a:xfrm>
            <a:prstGeom prst="ellipse">
              <a:avLst/>
            </a:prstGeom>
            <a:solidFill>
              <a:srgbClr val="A1253E">
                <a:alpha val="100000"/>
              </a:srgbClr>
            </a:solidFill>
            <a:ln w="9000" cap="rnd">
              <a:solidFill>
                <a:srgbClr val="A1253E">
                  <a:alpha val="100000"/>
                </a:srgbClr>
              </a:solidFill>
              <a:prstDash val="solid"/>
              <a:round/>
            </a:ln>
          </p:spPr>
          <p:txBody>
            <a:bodyPr/>
            <a:lstStyle/>
            <a:p>
              <a:endParaRPr/>
            </a:p>
          </p:txBody>
        </p:sp>
        <p:sp>
          <p:nvSpPr>
            <p:cNvPr id="279" name="pt97">
              <a:extLst>
                <a:ext uri="{FF2B5EF4-FFF2-40B4-BE49-F238E27FC236}">
                  <a16:creationId xmlns:a16="http://schemas.microsoft.com/office/drawing/2014/main" id="{77661093-3CCF-61E7-00D8-EAD98A5F7DC6}"/>
                </a:ext>
              </a:extLst>
            </p:cNvPr>
            <p:cNvSpPr/>
            <p:nvPr/>
          </p:nvSpPr>
          <p:spPr>
            <a:xfrm>
              <a:off x="3888706" y="3779440"/>
              <a:ext cx="97825" cy="97825"/>
            </a:xfrm>
            <a:prstGeom prst="ellipse">
              <a:avLst/>
            </a:prstGeom>
            <a:solidFill>
              <a:srgbClr val="A1253E">
                <a:alpha val="100000"/>
              </a:srgbClr>
            </a:solidFill>
            <a:ln w="9000" cap="rnd">
              <a:solidFill>
                <a:srgbClr val="A1253E">
                  <a:alpha val="100000"/>
                </a:srgbClr>
              </a:solidFill>
              <a:prstDash val="solid"/>
              <a:round/>
            </a:ln>
          </p:spPr>
          <p:txBody>
            <a:bodyPr/>
            <a:lstStyle/>
            <a:p>
              <a:endParaRPr/>
            </a:p>
          </p:txBody>
        </p:sp>
        <p:sp>
          <p:nvSpPr>
            <p:cNvPr id="280" name="pt98">
              <a:extLst>
                <a:ext uri="{FF2B5EF4-FFF2-40B4-BE49-F238E27FC236}">
                  <a16:creationId xmlns:a16="http://schemas.microsoft.com/office/drawing/2014/main" id="{701B8C27-E7B8-5CBE-4D72-E81BD1FAA7B6}"/>
                </a:ext>
              </a:extLst>
            </p:cNvPr>
            <p:cNvSpPr/>
            <p:nvPr/>
          </p:nvSpPr>
          <p:spPr>
            <a:xfrm>
              <a:off x="2087163" y="3719275"/>
              <a:ext cx="44654" cy="44654"/>
            </a:xfrm>
            <a:prstGeom prst="ellipse">
              <a:avLst/>
            </a:prstGeom>
            <a:solidFill>
              <a:srgbClr val="A1253E">
                <a:alpha val="100000"/>
              </a:srgbClr>
            </a:solidFill>
            <a:ln w="9000" cap="rnd">
              <a:solidFill>
                <a:srgbClr val="A1253E">
                  <a:alpha val="100000"/>
                </a:srgbClr>
              </a:solidFill>
              <a:prstDash val="solid"/>
              <a:round/>
            </a:ln>
          </p:spPr>
          <p:txBody>
            <a:bodyPr/>
            <a:lstStyle/>
            <a:p>
              <a:endParaRPr/>
            </a:p>
          </p:txBody>
        </p:sp>
        <p:sp>
          <p:nvSpPr>
            <p:cNvPr id="281" name="pt99">
              <a:extLst>
                <a:ext uri="{FF2B5EF4-FFF2-40B4-BE49-F238E27FC236}">
                  <a16:creationId xmlns:a16="http://schemas.microsoft.com/office/drawing/2014/main" id="{46BB4933-9026-322E-1496-06FDAF034BBE}"/>
                </a:ext>
              </a:extLst>
            </p:cNvPr>
            <p:cNvSpPr/>
            <p:nvPr/>
          </p:nvSpPr>
          <p:spPr>
            <a:xfrm>
              <a:off x="2399146" y="3756159"/>
              <a:ext cx="60476" cy="60476"/>
            </a:xfrm>
            <a:prstGeom prst="ellipse">
              <a:avLst/>
            </a:prstGeom>
            <a:solidFill>
              <a:srgbClr val="A1253E">
                <a:alpha val="100000"/>
              </a:srgbClr>
            </a:solidFill>
            <a:ln w="9000" cap="rnd">
              <a:solidFill>
                <a:srgbClr val="A1253E">
                  <a:alpha val="100000"/>
                </a:srgbClr>
              </a:solidFill>
              <a:prstDash val="solid"/>
              <a:round/>
            </a:ln>
          </p:spPr>
          <p:txBody>
            <a:bodyPr/>
            <a:lstStyle/>
            <a:p>
              <a:endParaRPr/>
            </a:p>
          </p:txBody>
        </p:sp>
        <p:sp>
          <p:nvSpPr>
            <p:cNvPr id="282" name="pt100">
              <a:extLst>
                <a:ext uri="{FF2B5EF4-FFF2-40B4-BE49-F238E27FC236}">
                  <a16:creationId xmlns:a16="http://schemas.microsoft.com/office/drawing/2014/main" id="{FEAFC865-AB71-0639-6C46-28C82CDAE255}"/>
                </a:ext>
              </a:extLst>
            </p:cNvPr>
            <p:cNvSpPr/>
            <p:nvPr/>
          </p:nvSpPr>
          <p:spPr>
            <a:xfrm>
              <a:off x="1819935" y="3669952"/>
              <a:ext cx="49978" cy="49978"/>
            </a:xfrm>
            <a:prstGeom prst="ellipse">
              <a:avLst/>
            </a:prstGeom>
            <a:solidFill>
              <a:srgbClr val="A1253E">
                <a:alpha val="100000"/>
              </a:srgbClr>
            </a:solidFill>
            <a:ln w="9000" cap="rnd">
              <a:solidFill>
                <a:srgbClr val="A1253E">
                  <a:alpha val="100000"/>
                </a:srgbClr>
              </a:solidFill>
              <a:prstDash val="solid"/>
              <a:round/>
            </a:ln>
          </p:spPr>
          <p:txBody>
            <a:bodyPr/>
            <a:lstStyle/>
            <a:p>
              <a:endParaRPr/>
            </a:p>
          </p:txBody>
        </p:sp>
        <p:sp>
          <p:nvSpPr>
            <p:cNvPr id="283" name="pt101">
              <a:extLst>
                <a:ext uri="{FF2B5EF4-FFF2-40B4-BE49-F238E27FC236}">
                  <a16:creationId xmlns:a16="http://schemas.microsoft.com/office/drawing/2014/main" id="{A3ABD0B5-8062-DE89-D9CC-43BD6CEC3647}"/>
                </a:ext>
              </a:extLst>
            </p:cNvPr>
            <p:cNvSpPr/>
            <p:nvPr/>
          </p:nvSpPr>
          <p:spPr>
            <a:xfrm>
              <a:off x="3316012" y="3035487"/>
              <a:ext cx="97603" cy="97603"/>
            </a:xfrm>
            <a:prstGeom prst="ellipse">
              <a:avLst/>
            </a:prstGeom>
            <a:solidFill>
              <a:srgbClr val="A1253E">
                <a:alpha val="100000"/>
              </a:srgbClr>
            </a:solidFill>
            <a:ln w="9000" cap="rnd">
              <a:solidFill>
                <a:srgbClr val="A1253E">
                  <a:alpha val="100000"/>
                </a:srgbClr>
              </a:solidFill>
              <a:prstDash val="solid"/>
              <a:round/>
            </a:ln>
          </p:spPr>
          <p:txBody>
            <a:bodyPr/>
            <a:lstStyle/>
            <a:p>
              <a:endParaRPr/>
            </a:p>
          </p:txBody>
        </p:sp>
        <p:sp>
          <p:nvSpPr>
            <p:cNvPr id="284" name="pt102">
              <a:extLst>
                <a:ext uri="{FF2B5EF4-FFF2-40B4-BE49-F238E27FC236}">
                  <a16:creationId xmlns:a16="http://schemas.microsoft.com/office/drawing/2014/main" id="{C8825C4E-9A5B-0B9F-C31D-F4C535DAF85B}"/>
                </a:ext>
              </a:extLst>
            </p:cNvPr>
            <p:cNvSpPr/>
            <p:nvPr/>
          </p:nvSpPr>
          <p:spPr>
            <a:xfrm>
              <a:off x="2407475" y="2506119"/>
              <a:ext cx="91249" cy="91249"/>
            </a:xfrm>
            <a:prstGeom prst="ellipse">
              <a:avLst/>
            </a:prstGeom>
            <a:solidFill>
              <a:srgbClr val="A1253E">
                <a:alpha val="100000"/>
              </a:srgbClr>
            </a:solidFill>
            <a:ln w="9000" cap="rnd">
              <a:solidFill>
                <a:srgbClr val="A1253E">
                  <a:alpha val="100000"/>
                </a:srgbClr>
              </a:solidFill>
              <a:prstDash val="solid"/>
              <a:round/>
            </a:ln>
          </p:spPr>
          <p:txBody>
            <a:bodyPr/>
            <a:lstStyle/>
            <a:p>
              <a:endParaRPr/>
            </a:p>
          </p:txBody>
        </p:sp>
        <p:sp>
          <p:nvSpPr>
            <p:cNvPr id="285" name="pt103">
              <a:extLst>
                <a:ext uri="{FF2B5EF4-FFF2-40B4-BE49-F238E27FC236}">
                  <a16:creationId xmlns:a16="http://schemas.microsoft.com/office/drawing/2014/main" id="{D7CCCB17-4F8A-5C4C-D8EA-CCD41B8E2A2C}"/>
                </a:ext>
              </a:extLst>
            </p:cNvPr>
            <p:cNvSpPr/>
            <p:nvPr/>
          </p:nvSpPr>
          <p:spPr>
            <a:xfrm>
              <a:off x="2179460" y="2832732"/>
              <a:ext cx="72066" cy="72066"/>
            </a:xfrm>
            <a:prstGeom prst="ellipse">
              <a:avLst/>
            </a:prstGeom>
            <a:solidFill>
              <a:srgbClr val="A1253E">
                <a:alpha val="100000"/>
              </a:srgbClr>
            </a:solidFill>
            <a:ln w="9000" cap="rnd">
              <a:solidFill>
                <a:srgbClr val="A1253E">
                  <a:alpha val="100000"/>
                </a:srgbClr>
              </a:solidFill>
              <a:prstDash val="solid"/>
              <a:round/>
            </a:ln>
          </p:spPr>
          <p:txBody>
            <a:bodyPr/>
            <a:lstStyle/>
            <a:p>
              <a:endParaRPr/>
            </a:p>
          </p:txBody>
        </p:sp>
        <p:sp>
          <p:nvSpPr>
            <p:cNvPr id="286" name="pt104">
              <a:extLst>
                <a:ext uri="{FF2B5EF4-FFF2-40B4-BE49-F238E27FC236}">
                  <a16:creationId xmlns:a16="http://schemas.microsoft.com/office/drawing/2014/main" id="{3F7784A6-D95D-60F5-C54F-698CE7EBD0BD}"/>
                </a:ext>
              </a:extLst>
            </p:cNvPr>
            <p:cNvSpPr/>
            <p:nvPr/>
          </p:nvSpPr>
          <p:spPr>
            <a:xfrm>
              <a:off x="2115319" y="3096102"/>
              <a:ext cx="69328" cy="69328"/>
            </a:xfrm>
            <a:prstGeom prst="ellipse">
              <a:avLst/>
            </a:prstGeom>
            <a:solidFill>
              <a:srgbClr val="A1253E">
                <a:alpha val="100000"/>
              </a:srgbClr>
            </a:solidFill>
            <a:ln w="9000" cap="rnd">
              <a:solidFill>
                <a:srgbClr val="A1253E">
                  <a:alpha val="100000"/>
                </a:srgbClr>
              </a:solidFill>
              <a:prstDash val="solid"/>
              <a:round/>
            </a:ln>
          </p:spPr>
          <p:txBody>
            <a:bodyPr/>
            <a:lstStyle/>
            <a:p>
              <a:endParaRPr/>
            </a:p>
          </p:txBody>
        </p:sp>
        <p:sp>
          <p:nvSpPr>
            <p:cNvPr id="287" name="pt105">
              <a:extLst>
                <a:ext uri="{FF2B5EF4-FFF2-40B4-BE49-F238E27FC236}">
                  <a16:creationId xmlns:a16="http://schemas.microsoft.com/office/drawing/2014/main" id="{5F7AF3F8-3383-5D93-CD6A-27AF8780BC33}"/>
                </a:ext>
              </a:extLst>
            </p:cNvPr>
            <p:cNvSpPr/>
            <p:nvPr/>
          </p:nvSpPr>
          <p:spPr>
            <a:xfrm>
              <a:off x="3249653" y="3770762"/>
              <a:ext cx="66110" cy="66110"/>
            </a:xfrm>
            <a:prstGeom prst="ellipse">
              <a:avLst/>
            </a:prstGeom>
            <a:solidFill>
              <a:srgbClr val="A1253E">
                <a:alpha val="100000"/>
              </a:srgbClr>
            </a:solidFill>
            <a:ln w="9000" cap="rnd">
              <a:solidFill>
                <a:srgbClr val="A1253E">
                  <a:alpha val="100000"/>
                </a:srgbClr>
              </a:solidFill>
              <a:prstDash val="solid"/>
              <a:round/>
            </a:ln>
          </p:spPr>
          <p:txBody>
            <a:bodyPr/>
            <a:lstStyle/>
            <a:p>
              <a:endParaRPr/>
            </a:p>
          </p:txBody>
        </p:sp>
        <p:sp>
          <p:nvSpPr>
            <p:cNvPr id="288" name="pt106">
              <a:extLst>
                <a:ext uri="{FF2B5EF4-FFF2-40B4-BE49-F238E27FC236}">
                  <a16:creationId xmlns:a16="http://schemas.microsoft.com/office/drawing/2014/main" id="{73FEC579-CF19-2F0B-801D-B24B0FC6B34D}"/>
                </a:ext>
              </a:extLst>
            </p:cNvPr>
            <p:cNvSpPr/>
            <p:nvPr/>
          </p:nvSpPr>
          <p:spPr>
            <a:xfrm>
              <a:off x="3763256" y="2581096"/>
              <a:ext cx="81279" cy="81279"/>
            </a:xfrm>
            <a:prstGeom prst="ellipse">
              <a:avLst/>
            </a:prstGeom>
            <a:solidFill>
              <a:srgbClr val="A1253E">
                <a:alpha val="100000"/>
              </a:srgbClr>
            </a:solidFill>
            <a:ln w="9000" cap="rnd">
              <a:solidFill>
                <a:srgbClr val="A1253E">
                  <a:alpha val="100000"/>
                </a:srgbClr>
              </a:solidFill>
              <a:prstDash val="solid"/>
              <a:round/>
            </a:ln>
          </p:spPr>
          <p:txBody>
            <a:bodyPr/>
            <a:lstStyle/>
            <a:p>
              <a:endParaRPr/>
            </a:p>
          </p:txBody>
        </p:sp>
        <p:sp>
          <p:nvSpPr>
            <p:cNvPr id="289" name="pt107">
              <a:extLst>
                <a:ext uri="{FF2B5EF4-FFF2-40B4-BE49-F238E27FC236}">
                  <a16:creationId xmlns:a16="http://schemas.microsoft.com/office/drawing/2014/main" id="{34129EC6-1A3C-C20F-3D79-219405E612B7}"/>
                </a:ext>
              </a:extLst>
            </p:cNvPr>
            <p:cNvSpPr/>
            <p:nvPr/>
          </p:nvSpPr>
          <p:spPr>
            <a:xfrm>
              <a:off x="1501261" y="3602436"/>
              <a:ext cx="54358" cy="54358"/>
            </a:xfrm>
            <a:prstGeom prst="ellipse">
              <a:avLst/>
            </a:prstGeom>
            <a:solidFill>
              <a:srgbClr val="A1253E">
                <a:alpha val="100000"/>
              </a:srgbClr>
            </a:solidFill>
            <a:ln w="9000" cap="rnd">
              <a:solidFill>
                <a:srgbClr val="A1253E">
                  <a:alpha val="100000"/>
                </a:srgbClr>
              </a:solidFill>
              <a:prstDash val="solid"/>
              <a:round/>
            </a:ln>
          </p:spPr>
          <p:txBody>
            <a:bodyPr/>
            <a:lstStyle/>
            <a:p>
              <a:endParaRPr/>
            </a:p>
          </p:txBody>
        </p:sp>
        <p:sp>
          <p:nvSpPr>
            <p:cNvPr id="290" name="pt108">
              <a:extLst>
                <a:ext uri="{FF2B5EF4-FFF2-40B4-BE49-F238E27FC236}">
                  <a16:creationId xmlns:a16="http://schemas.microsoft.com/office/drawing/2014/main" id="{85F9E06A-89A7-7AB2-1264-0D79C3BF9BB6}"/>
                </a:ext>
              </a:extLst>
            </p:cNvPr>
            <p:cNvSpPr/>
            <p:nvPr/>
          </p:nvSpPr>
          <p:spPr>
            <a:xfrm>
              <a:off x="3623032" y="2021693"/>
              <a:ext cx="80219" cy="80219"/>
            </a:xfrm>
            <a:prstGeom prst="ellipse">
              <a:avLst/>
            </a:prstGeom>
            <a:solidFill>
              <a:srgbClr val="A1253E">
                <a:alpha val="100000"/>
              </a:srgbClr>
            </a:solidFill>
            <a:ln w="9000" cap="rnd">
              <a:solidFill>
                <a:srgbClr val="A1253E">
                  <a:alpha val="100000"/>
                </a:srgbClr>
              </a:solidFill>
              <a:prstDash val="solid"/>
              <a:round/>
            </a:ln>
          </p:spPr>
          <p:txBody>
            <a:bodyPr/>
            <a:lstStyle/>
            <a:p>
              <a:endParaRPr/>
            </a:p>
          </p:txBody>
        </p:sp>
        <p:sp>
          <p:nvSpPr>
            <p:cNvPr id="291" name="pt109">
              <a:extLst>
                <a:ext uri="{FF2B5EF4-FFF2-40B4-BE49-F238E27FC236}">
                  <a16:creationId xmlns:a16="http://schemas.microsoft.com/office/drawing/2014/main" id="{36254058-6F39-5D29-9ACE-8EE83D34D916}"/>
                </a:ext>
              </a:extLst>
            </p:cNvPr>
            <p:cNvSpPr/>
            <p:nvPr/>
          </p:nvSpPr>
          <p:spPr>
            <a:xfrm>
              <a:off x="2218722" y="2680529"/>
              <a:ext cx="69058" cy="69058"/>
            </a:xfrm>
            <a:prstGeom prst="ellipse">
              <a:avLst/>
            </a:prstGeom>
            <a:solidFill>
              <a:srgbClr val="A1253E">
                <a:alpha val="100000"/>
              </a:srgbClr>
            </a:solidFill>
            <a:ln w="9000" cap="rnd">
              <a:solidFill>
                <a:srgbClr val="A1253E">
                  <a:alpha val="100000"/>
                </a:srgbClr>
              </a:solidFill>
              <a:prstDash val="solid"/>
              <a:round/>
            </a:ln>
          </p:spPr>
          <p:txBody>
            <a:bodyPr/>
            <a:lstStyle/>
            <a:p>
              <a:endParaRPr/>
            </a:p>
          </p:txBody>
        </p:sp>
        <p:sp>
          <p:nvSpPr>
            <p:cNvPr id="292" name="pt110">
              <a:extLst>
                <a:ext uri="{FF2B5EF4-FFF2-40B4-BE49-F238E27FC236}">
                  <a16:creationId xmlns:a16="http://schemas.microsoft.com/office/drawing/2014/main" id="{C76C386A-9331-E046-10A6-9B4B03F8928F}"/>
                </a:ext>
              </a:extLst>
            </p:cNvPr>
            <p:cNvSpPr/>
            <p:nvPr/>
          </p:nvSpPr>
          <p:spPr>
            <a:xfrm>
              <a:off x="2077744" y="2940920"/>
              <a:ext cx="76439" cy="76439"/>
            </a:xfrm>
            <a:prstGeom prst="ellipse">
              <a:avLst/>
            </a:prstGeom>
            <a:solidFill>
              <a:srgbClr val="A1253E">
                <a:alpha val="100000"/>
              </a:srgbClr>
            </a:solidFill>
            <a:ln w="9000" cap="rnd">
              <a:solidFill>
                <a:srgbClr val="A1253E">
                  <a:alpha val="100000"/>
                </a:srgbClr>
              </a:solidFill>
              <a:prstDash val="solid"/>
              <a:round/>
            </a:ln>
          </p:spPr>
          <p:txBody>
            <a:bodyPr/>
            <a:lstStyle/>
            <a:p>
              <a:endParaRPr/>
            </a:p>
          </p:txBody>
        </p:sp>
        <p:sp>
          <p:nvSpPr>
            <p:cNvPr id="293" name="pt111">
              <a:extLst>
                <a:ext uri="{FF2B5EF4-FFF2-40B4-BE49-F238E27FC236}">
                  <a16:creationId xmlns:a16="http://schemas.microsoft.com/office/drawing/2014/main" id="{05496C34-CDDA-75D8-FF63-006E40BE0533}"/>
                </a:ext>
              </a:extLst>
            </p:cNvPr>
            <p:cNvSpPr/>
            <p:nvPr/>
          </p:nvSpPr>
          <p:spPr>
            <a:xfrm>
              <a:off x="2251590" y="3749391"/>
              <a:ext cx="54414" cy="54414"/>
            </a:xfrm>
            <a:prstGeom prst="ellipse">
              <a:avLst/>
            </a:prstGeom>
            <a:solidFill>
              <a:srgbClr val="A1253E">
                <a:alpha val="100000"/>
              </a:srgbClr>
            </a:solidFill>
            <a:ln w="9000" cap="rnd">
              <a:solidFill>
                <a:srgbClr val="A1253E">
                  <a:alpha val="100000"/>
                </a:srgbClr>
              </a:solidFill>
              <a:prstDash val="solid"/>
              <a:round/>
            </a:ln>
          </p:spPr>
          <p:txBody>
            <a:bodyPr/>
            <a:lstStyle/>
            <a:p>
              <a:endParaRPr/>
            </a:p>
          </p:txBody>
        </p:sp>
        <p:sp>
          <p:nvSpPr>
            <p:cNvPr id="294" name="pt112">
              <a:extLst>
                <a:ext uri="{FF2B5EF4-FFF2-40B4-BE49-F238E27FC236}">
                  <a16:creationId xmlns:a16="http://schemas.microsoft.com/office/drawing/2014/main" id="{8B74BD16-AE3C-D40D-7ACB-7A8BA0A3401A}"/>
                </a:ext>
              </a:extLst>
            </p:cNvPr>
            <p:cNvSpPr/>
            <p:nvPr/>
          </p:nvSpPr>
          <p:spPr>
            <a:xfrm>
              <a:off x="2523845" y="4577298"/>
              <a:ext cx="53808" cy="53808"/>
            </a:xfrm>
            <a:prstGeom prst="ellipse">
              <a:avLst/>
            </a:prstGeom>
            <a:solidFill>
              <a:srgbClr val="A1253E">
                <a:alpha val="100000"/>
              </a:srgbClr>
            </a:solidFill>
            <a:ln w="9000" cap="rnd">
              <a:solidFill>
                <a:srgbClr val="A1253E">
                  <a:alpha val="100000"/>
                </a:srgbClr>
              </a:solidFill>
              <a:prstDash val="solid"/>
              <a:round/>
            </a:ln>
          </p:spPr>
          <p:txBody>
            <a:bodyPr/>
            <a:lstStyle/>
            <a:p>
              <a:endParaRPr/>
            </a:p>
          </p:txBody>
        </p:sp>
        <p:sp>
          <p:nvSpPr>
            <p:cNvPr id="295" name="pt113">
              <a:extLst>
                <a:ext uri="{FF2B5EF4-FFF2-40B4-BE49-F238E27FC236}">
                  <a16:creationId xmlns:a16="http://schemas.microsoft.com/office/drawing/2014/main" id="{D51F36AE-177A-5809-EA24-F676B43D815D}"/>
                </a:ext>
              </a:extLst>
            </p:cNvPr>
            <p:cNvSpPr/>
            <p:nvPr/>
          </p:nvSpPr>
          <p:spPr>
            <a:xfrm>
              <a:off x="1822524" y="4081548"/>
              <a:ext cx="50457" cy="50457"/>
            </a:xfrm>
            <a:prstGeom prst="ellipse">
              <a:avLst/>
            </a:prstGeom>
            <a:solidFill>
              <a:srgbClr val="A1253E">
                <a:alpha val="100000"/>
              </a:srgbClr>
            </a:solidFill>
            <a:ln w="9000" cap="rnd">
              <a:solidFill>
                <a:srgbClr val="A1253E">
                  <a:alpha val="100000"/>
                </a:srgbClr>
              </a:solidFill>
              <a:prstDash val="solid"/>
              <a:round/>
            </a:ln>
          </p:spPr>
          <p:txBody>
            <a:bodyPr/>
            <a:lstStyle/>
            <a:p>
              <a:endParaRPr/>
            </a:p>
          </p:txBody>
        </p:sp>
        <p:sp>
          <p:nvSpPr>
            <p:cNvPr id="296" name="pt114">
              <a:extLst>
                <a:ext uri="{FF2B5EF4-FFF2-40B4-BE49-F238E27FC236}">
                  <a16:creationId xmlns:a16="http://schemas.microsoft.com/office/drawing/2014/main" id="{D0B93102-99A4-CCF9-68C5-A3C6DF34EC27}"/>
                </a:ext>
              </a:extLst>
            </p:cNvPr>
            <p:cNvSpPr/>
            <p:nvPr/>
          </p:nvSpPr>
          <p:spPr>
            <a:xfrm>
              <a:off x="3296281" y="3455877"/>
              <a:ext cx="62419" cy="62419"/>
            </a:xfrm>
            <a:prstGeom prst="ellipse">
              <a:avLst/>
            </a:prstGeom>
            <a:solidFill>
              <a:srgbClr val="A1253E">
                <a:alpha val="100000"/>
              </a:srgbClr>
            </a:solidFill>
            <a:ln w="9000" cap="rnd">
              <a:solidFill>
                <a:srgbClr val="A1253E">
                  <a:alpha val="100000"/>
                </a:srgbClr>
              </a:solidFill>
              <a:prstDash val="solid"/>
              <a:round/>
            </a:ln>
          </p:spPr>
          <p:txBody>
            <a:bodyPr/>
            <a:lstStyle/>
            <a:p>
              <a:endParaRPr/>
            </a:p>
          </p:txBody>
        </p:sp>
        <p:sp>
          <p:nvSpPr>
            <p:cNvPr id="297" name="pt115">
              <a:extLst>
                <a:ext uri="{FF2B5EF4-FFF2-40B4-BE49-F238E27FC236}">
                  <a16:creationId xmlns:a16="http://schemas.microsoft.com/office/drawing/2014/main" id="{A980D51E-8320-AB3D-269B-2B6E0F53D8CB}"/>
                </a:ext>
              </a:extLst>
            </p:cNvPr>
            <p:cNvSpPr/>
            <p:nvPr/>
          </p:nvSpPr>
          <p:spPr>
            <a:xfrm>
              <a:off x="3527449" y="3145517"/>
              <a:ext cx="93839" cy="93839"/>
            </a:xfrm>
            <a:prstGeom prst="ellipse">
              <a:avLst/>
            </a:prstGeom>
            <a:solidFill>
              <a:srgbClr val="A1253E">
                <a:alpha val="100000"/>
              </a:srgbClr>
            </a:solidFill>
            <a:ln w="9000" cap="rnd">
              <a:solidFill>
                <a:srgbClr val="A1253E">
                  <a:alpha val="100000"/>
                </a:srgbClr>
              </a:solidFill>
              <a:prstDash val="solid"/>
              <a:round/>
            </a:ln>
          </p:spPr>
          <p:txBody>
            <a:bodyPr/>
            <a:lstStyle/>
            <a:p>
              <a:endParaRPr/>
            </a:p>
          </p:txBody>
        </p:sp>
        <p:sp>
          <p:nvSpPr>
            <p:cNvPr id="298" name="pt116">
              <a:extLst>
                <a:ext uri="{FF2B5EF4-FFF2-40B4-BE49-F238E27FC236}">
                  <a16:creationId xmlns:a16="http://schemas.microsoft.com/office/drawing/2014/main" id="{F5311B60-9A37-E780-3807-47788E9B1E0D}"/>
                </a:ext>
              </a:extLst>
            </p:cNvPr>
            <p:cNvSpPr/>
            <p:nvPr/>
          </p:nvSpPr>
          <p:spPr>
            <a:xfrm>
              <a:off x="3892317" y="4598780"/>
              <a:ext cx="96135" cy="96135"/>
            </a:xfrm>
            <a:prstGeom prst="ellipse">
              <a:avLst/>
            </a:prstGeom>
            <a:solidFill>
              <a:srgbClr val="A1253E">
                <a:alpha val="100000"/>
              </a:srgbClr>
            </a:solidFill>
            <a:ln w="9000" cap="rnd">
              <a:solidFill>
                <a:srgbClr val="A1253E">
                  <a:alpha val="100000"/>
                </a:srgbClr>
              </a:solidFill>
              <a:prstDash val="solid"/>
              <a:round/>
            </a:ln>
          </p:spPr>
          <p:txBody>
            <a:bodyPr/>
            <a:lstStyle/>
            <a:p>
              <a:endParaRPr/>
            </a:p>
          </p:txBody>
        </p:sp>
        <p:sp>
          <p:nvSpPr>
            <p:cNvPr id="299" name="pt117">
              <a:extLst>
                <a:ext uri="{FF2B5EF4-FFF2-40B4-BE49-F238E27FC236}">
                  <a16:creationId xmlns:a16="http://schemas.microsoft.com/office/drawing/2014/main" id="{564DE5AA-30E7-274B-7928-2D081E558E39}"/>
                </a:ext>
              </a:extLst>
            </p:cNvPr>
            <p:cNvSpPr/>
            <p:nvPr/>
          </p:nvSpPr>
          <p:spPr>
            <a:xfrm>
              <a:off x="1958312" y="3831899"/>
              <a:ext cx="65777" cy="65777"/>
            </a:xfrm>
            <a:prstGeom prst="ellipse">
              <a:avLst/>
            </a:prstGeom>
            <a:solidFill>
              <a:srgbClr val="A1253E">
                <a:alpha val="100000"/>
              </a:srgbClr>
            </a:solidFill>
            <a:ln w="9000" cap="rnd">
              <a:solidFill>
                <a:srgbClr val="A1253E">
                  <a:alpha val="100000"/>
                </a:srgbClr>
              </a:solidFill>
              <a:prstDash val="solid"/>
              <a:round/>
            </a:ln>
          </p:spPr>
          <p:txBody>
            <a:bodyPr/>
            <a:lstStyle/>
            <a:p>
              <a:endParaRPr/>
            </a:p>
          </p:txBody>
        </p:sp>
        <p:sp>
          <p:nvSpPr>
            <p:cNvPr id="300" name="pt118">
              <a:extLst>
                <a:ext uri="{FF2B5EF4-FFF2-40B4-BE49-F238E27FC236}">
                  <a16:creationId xmlns:a16="http://schemas.microsoft.com/office/drawing/2014/main" id="{A7B02EFB-AD4F-6F06-8C75-E2B7E1586195}"/>
                </a:ext>
              </a:extLst>
            </p:cNvPr>
            <p:cNvSpPr/>
            <p:nvPr/>
          </p:nvSpPr>
          <p:spPr>
            <a:xfrm>
              <a:off x="1996759" y="4889911"/>
              <a:ext cx="44921" cy="44921"/>
            </a:xfrm>
            <a:prstGeom prst="ellipse">
              <a:avLst/>
            </a:prstGeom>
            <a:solidFill>
              <a:srgbClr val="A1253E">
                <a:alpha val="100000"/>
              </a:srgbClr>
            </a:solidFill>
            <a:ln w="9000" cap="rnd">
              <a:solidFill>
                <a:srgbClr val="A1253E">
                  <a:alpha val="100000"/>
                </a:srgbClr>
              </a:solidFill>
              <a:prstDash val="solid"/>
              <a:round/>
            </a:ln>
          </p:spPr>
          <p:txBody>
            <a:bodyPr/>
            <a:lstStyle/>
            <a:p>
              <a:endParaRPr/>
            </a:p>
          </p:txBody>
        </p:sp>
        <p:sp>
          <p:nvSpPr>
            <p:cNvPr id="301" name="pt119">
              <a:extLst>
                <a:ext uri="{FF2B5EF4-FFF2-40B4-BE49-F238E27FC236}">
                  <a16:creationId xmlns:a16="http://schemas.microsoft.com/office/drawing/2014/main" id="{8C69CC0D-C095-3C3F-20EB-B91BA9E93458}"/>
                </a:ext>
              </a:extLst>
            </p:cNvPr>
            <p:cNvSpPr/>
            <p:nvPr/>
          </p:nvSpPr>
          <p:spPr>
            <a:xfrm>
              <a:off x="1617906" y="3780885"/>
              <a:ext cx="45863" cy="45863"/>
            </a:xfrm>
            <a:prstGeom prst="ellipse">
              <a:avLst/>
            </a:prstGeom>
            <a:solidFill>
              <a:srgbClr val="A1253E">
                <a:alpha val="100000"/>
              </a:srgbClr>
            </a:solidFill>
            <a:ln w="9000" cap="rnd">
              <a:solidFill>
                <a:srgbClr val="A1253E">
                  <a:alpha val="100000"/>
                </a:srgbClr>
              </a:solidFill>
              <a:prstDash val="solid"/>
              <a:round/>
            </a:ln>
          </p:spPr>
          <p:txBody>
            <a:bodyPr/>
            <a:lstStyle/>
            <a:p>
              <a:endParaRPr/>
            </a:p>
          </p:txBody>
        </p:sp>
        <p:sp>
          <p:nvSpPr>
            <p:cNvPr id="302" name="pt120">
              <a:extLst>
                <a:ext uri="{FF2B5EF4-FFF2-40B4-BE49-F238E27FC236}">
                  <a16:creationId xmlns:a16="http://schemas.microsoft.com/office/drawing/2014/main" id="{085D2EC2-A56E-862F-45D8-E834604759DB}"/>
                </a:ext>
              </a:extLst>
            </p:cNvPr>
            <p:cNvSpPr/>
            <p:nvPr/>
          </p:nvSpPr>
          <p:spPr>
            <a:xfrm>
              <a:off x="4004117" y="2671206"/>
              <a:ext cx="87703" cy="87703"/>
            </a:xfrm>
            <a:prstGeom prst="ellipse">
              <a:avLst/>
            </a:prstGeom>
            <a:solidFill>
              <a:srgbClr val="A1253E">
                <a:alpha val="100000"/>
              </a:srgbClr>
            </a:solidFill>
            <a:ln w="9000" cap="rnd">
              <a:solidFill>
                <a:srgbClr val="A1253E">
                  <a:alpha val="100000"/>
                </a:srgbClr>
              </a:solidFill>
              <a:prstDash val="solid"/>
              <a:round/>
            </a:ln>
          </p:spPr>
          <p:txBody>
            <a:bodyPr/>
            <a:lstStyle/>
            <a:p>
              <a:endParaRPr/>
            </a:p>
          </p:txBody>
        </p:sp>
        <p:sp>
          <p:nvSpPr>
            <p:cNvPr id="303" name="pt121">
              <a:extLst>
                <a:ext uri="{FF2B5EF4-FFF2-40B4-BE49-F238E27FC236}">
                  <a16:creationId xmlns:a16="http://schemas.microsoft.com/office/drawing/2014/main" id="{A45E1368-DBBA-155D-7225-9D1441FC1B8C}"/>
                </a:ext>
              </a:extLst>
            </p:cNvPr>
            <p:cNvSpPr/>
            <p:nvPr/>
          </p:nvSpPr>
          <p:spPr>
            <a:xfrm>
              <a:off x="2265479" y="3130240"/>
              <a:ext cx="74144" cy="74144"/>
            </a:xfrm>
            <a:prstGeom prst="ellipse">
              <a:avLst/>
            </a:prstGeom>
            <a:solidFill>
              <a:srgbClr val="A1253E">
                <a:alpha val="100000"/>
              </a:srgbClr>
            </a:solidFill>
            <a:ln w="9000" cap="rnd">
              <a:solidFill>
                <a:srgbClr val="A1253E">
                  <a:alpha val="100000"/>
                </a:srgbClr>
              </a:solidFill>
              <a:prstDash val="solid"/>
              <a:round/>
            </a:ln>
          </p:spPr>
          <p:txBody>
            <a:bodyPr/>
            <a:lstStyle/>
            <a:p>
              <a:endParaRPr/>
            </a:p>
          </p:txBody>
        </p:sp>
        <p:sp>
          <p:nvSpPr>
            <p:cNvPr id="304" name="pt122">
              <a:extLst>
                <a:ext uri="{FF2B5EF4-FFF2-40B4-BE49-F238E27FC236}">
                  <a16:creationId xmlns:a16="http://schemas.microsoft.com/office/drawing/2014/main" id="{BB061124-CD66-D62D-C27A-01DCF72E92D0}"/>
                </a:ext>
              </a:extLst>
            </p:cNvPr>
            <p:cNvSpPr/>
            <p:nvPr/>
          </p:nvSpPr>
          <p:spPr>
            <a:xfrm>
              <a:off x="2036113" y="3996527"/>
              <a:ext cx="50083" cy="50083"/>
            </a:xfrm>
            <a:prstGeom prst="ellipse">
              <a:avLst/>
            </a:prstGeom>
            <a:solidFill>
              <a:srgbClr val="A1253E">
                <a:alpha val="100000"/>
              </a:srgbClr>
            </a:solidFill>
            <a:ln w="9000" cap="rnd">
              <a:solidFill>
                <a:srgbClr val="A1253E">
                  <a:alpha val="100000"/>
                </a:srgbClr>
              </a:solidFill>
              <a:prstDash val="solid"/>
              <a:round/>
            </a:ln>
          </p:spPr>
          <p:txBody>
            <a:bodyPr/>
            <a:lstStyle/>
            <a:p>
              <a:endParaRPr/>
            </a:p>
          </p:txBody>
        </p:sp>
        <p:sp>
          <p:nvSpPr>
            <p:cNvPr id="305" name="pt123">
              <a:extLst>
                <a:ext uri="{FF2B5EF4-FFF2-40B4-BE49-F238E27FC236}">
                  <a16:creationId xmlns:a16="http://schemas.microsoft.com/office/drawing/2014/main" id="{AFFFDA9A-19A9-B237-6F16-60BE92D482BC}"/>
                </a:ext>
              </a:extLst>
            </p:cNvPr>
            <p:cNvSpPr/>
            <p:nvPr/>
          </p:nvSpPr>
          <p:spPr>
            <a:xfrm>
              <a:off x="2567734" y="4805077"/>
              <a:ext cx="46909" cy="46909"/>
            </a:xfrm>
            <a:prstGeom prst="ellipse">
              <a:avLst/>
            </a:prstGeom>
            <a:solidFill>
              <a:srgbClr val="A1253E">
                <a:alpha val="100000"/>
              </a:srgbClr>
            </a:solidFill>
            <a:ln w="9000" cap="rnd">
              <a:solidFill>
                <a:srgbClr val="A1253E">
                  <a:alpha val="100000"/>
                </a:srgbClr>
              </a:solidFill>
              <a:prstDash val="solid"/>
              <a:round/>
            </a:ln>
          </p:spPr>
          <p:txBody>
            <a:bodyPr/>
            <a:lstStyle/>
            <a:p>
              <a:endParaRPr/>
            </a:p>
          </p:txBody>
        </p:sp>
        <p:sp>
          <p:nvSpPr>
            <p:cNvPr id="306" name="pt124">
              <a:extLst>
                <a:ext uri="{FF2B5EF4-FFF2-40B4-BE49-F238E27FC236}">
                  <a16:creationId xmlns:a16="http://schemas.microsoft.com/office/drawing/2014/main" id="{6881FADB-AA7F-3961-519B-00301AC9E697}"/>
                </a:ext>
              </a:extLst>
            </p:cNvPr>
            <p:cNvSpPr/>
            <p:nvPr/>
          </p:nvSpPr>
          <p:spPr>
            <a:xfrm>
              <a:off x="2237185" y="3345878"/>
              <a:ext cx="44871" cy="44871"/>
            </a:xfrm>
            <a:prstGeom prst="ellipse">
              <a:avLst/>
            </a:prstGeom>
            <a:solidFill>
              <a:srgbClr val="A1253E">
                <a:alpha val="100000"/>
              </a:srgbClr>
            </a:solidFill>
            <a:ln w="9000" cap="rnd">
              <a:solidFill>
                <a:srgbClr val="A1253E">
                  <a:alpha val="100000"/>
                </a:srgbClr>
              </a:solidFill>
              <a:prstDash val="solid"/>
              <a:round/>
            </a:ln>
          </p:spPr>
          <p:txBody>
            <a:bodyPr/>
            <a:lstStyle/>
            <a:p>
              <a:endParaRPr/>
            </a:p>
          </p:txBody>
        </p:sp>
        <p:sp>
          <p:nvSpPr>
            <p:cNvPr id="307" name="pt125">
              <a:extLst>
                <a:ext uri="{FF2B5EF4-FFF2-40B4-BE49-F238E27FC236}">
                  <a16:creationId xmlns:a16="http://schemas.microsoft.com/office/drawing/2014/main" id="{6013D701-AEB3-4082-2429-8F9F4C0F356C}"/>
                </a:ext>
              </a:extLst>
            </p:cNvPr>
            <p:cNvSpPr/>
            <p:nvPr/>
          </p:nvSpPr>
          <p:spPr>
            <a:xfrm>
              <a:off x="2308206" y="3935152"/>
              <a:ext cx="66899" cy="66899"/>
            </a:xfrm>
            <a:prstGeom prst="ellipse">
              <a:avLst/>
            </a:prstGeom>
            <a:solidFill>
              <a:srgbClr val="A1253E">
                <a:alpha val="100000"/>
              </a:srgbClr>
            </a:solidFill>
            <a:ln w="9000" cap="rnd">
              <a:solidFill>
                <a:srgbClr val="A1253E">
                  <a:alpha val="100000"/>
                </a:srgbClr>
              </a:solidFill>
              <a:prstDash val="solid"/>
              <a:round/>
            </a:ln>
          </p:spPr>
          <p:txBody>
            <a:bodyPr/>
            <a:lstStyle/>
            <a:p>
              <a:endParaRPr/>
            </a:p>
          </p:txBody>
        </p:sp>
        <p:sp>
          <p:nvSpPr>
            <p:cNvPr id="308" name="pt126">
              <a:extLst>
                <a:ext uri="{FF2B5EF4-FFF2-40B4-BE49-F238E27FC236}">
                  <a16:creationId xmlns:a16="http://schemas.microsoft.com/office/drawing/2014/main" id="{190E072F-D478-33EA-1D9F-EBE5D8C7E827}"/>
                </a:ext>
              </a:extLst>
            </p:cNvPr>
            <p:cNvSpPr/>
            <p:nvPr/>
          </p:nvSpPr>
          <p:spPr>
            <a:xfrm>
              <a:off x="2318700" y="4840458"/>
              <a:ext cx="42021" cy="42021"/>
            </a:xfrm>
            <a:prstGeom prst="ellipse">
              <a:avLst/>
            </a:prstGeom>
            <a:solidFill>
              <a:srgbClr val="A1253E">
                <a:alpha val="100000"/>
              </a:srgbClr>
            </a:solidFill>
            <a:ln w="9000" cap="rnd">
              <a:solidFill>
                <a:srgbClr val="A1253E">
                  <a:alpha val="100000"/>
                </a:srgbClr>
              </a:solidFill>
              <a:prstDash val="solid"/>
              <a:round/>
            </a:ln>
          </p:spPr>
          <p:txBody>
            <a:bodyPr/>
            <a:lstStyle/>
            <a:p>
              <a:endParaRPr/>
            </a:p>
          </p:txBody>
        </p:sp>
        <p:sp>
          <p:nvSpPr>
            <p:cNvPr id="309" name="pt127">
              <a:extLst>
                <a:ext uri="{FF2B5EF4-FFF2-40B4-BE49-F238E27FC236}">
                  <a16:creationId xmlns:a16="http://schemas.microsoft.com/office/drawing/2014/main" id="{1C6D6298-9680-A685-FF1E-B341A7B114D1}"/>
                </a:ext>
              </a:extLst>
            </p:cNvPr>
            <p:cNvSpPr/>
            <p:nvPr/>
          </p:nvSpPr>
          <p:spPr>
            <a:xfrm>
              <a:off x="1549971" y="4451701"/>
              <a:ext cx="44242" cy="44242"/>
            </a:xfrm>
            <a:prstGeom prst="ellipse">
              <a:avLst/>
            </a:prstGeom>
            <a:solidFill>
              <a:srgbClr val="A1253E">
                <a:alpha val="100000"/>
              </a:srgbClr>
            </a:solidFill>
            <a:ln w="9000" cap="rnd">
              <a:solidFill>
                <a:srgbClr val="A1253E">
                  <a:alpha val="100000"/>
                </a:srgbClr>
              </a:solidFill>
              <a:prstDash val="solid"/>
              <a:round/>
            </a:ln>
          </p:spPr>
          <p:txBody>
            <a:bodyPr/>
            <a:lstStyle/>
            <a:p>
              <a:endParaRPr/>
            </a:p>
          </p:txBody>
        </p:sp>
        <p:sp>
          <p:nvSpPr>
            <p:cNvPr id="310" name="pt128">
              <a:extLst>
                <a:ext uri="{FF2B5EF4-FFF2-40B4-BE49-F238E27FC236}">
                  <a16:creationId xmlns:a16="http://schemas.microsoft.com/office/drawing/2014/main" id="{D4B007A9-1A28-492A-211A-60C4E2460859}"/>
                </a:ext>
              </a:extLst>
            </p:cNvPr>
            <p:cNvSpPr/>
            <p:nvPr/>
          </p:nvSpPr>
          <p:spPr>
            <a:xfrm>
              <a:off x="2129710" y="4654197"/>
              <a:ext cx="41254" cy="41254"/>
            </a:xfrm>
            <a:prstGeom prst="ellipse">
              <a:avLst/>
            </a:prstGeom>
            <a:solidFill>
              <a:srgbClr val="A1253E">
                <a:alpha val="100000"/>
              </a:srgbClr>
            </a:solidFill>
            <a:ln w="9000" cap="rnd">
              <a:solidFill>
                <a:srgbClr val="A1253E">
                  <a:alpha val="100000"/>
                </a:srgbClr>
              </a:solidFill>
              <a:prstDash val="solid"/>
              <a:round/>
            </a:ln>
          </p:spPr>
          <p:txBody>
            <a:bodyPr/>
            <a:lstStyle/>
            <a:p>
              <a:endParaRPr/>
            </a:p>
          </p:txBody>
        </p:sp>
        <p:sp>
          <p:nvSpPr>
            <p:cNvPr id="311" name="pt129">
              <a:extLst>
                <a:ext uri="{FF2B5EF4-FFF2-40B4-BE49-F238E27FC236}">
                  <a16:creationId xmlns:a16="http://schemas.microsoft.com/office/drawing/2014/main" id="{50A72D48-070B-85E1-91D7-BF98D01A288D}"/>
                </a:ext>
              </a:extLst>
            </p:cNvPr>
            <p:cNvSpPr/>
            <p:nvPr/>
          </p:nvSpPr>
          <p:spPr>
            <a:xfrm>
              <a:off x="1733755" y="3531286"/>
              <a:ext cx="47343" cy="47343"/>
            </a:xfrm>
            <a:prstGeom prst="ellipse">
              <a:avLst/>
            </a:prstGeom>
            <a:solidFill>
              <a:srgbClr val="A1253E">
                <a:alpha val="100000"/>
              </a:srgbClr>
            </a:solidFill>
            <a:ln w="9000" cap="rnd">
              <a:solidFill>
                <a:srgbClr val="A1253E">
                  <a:alpha val="100000"/>
                </a:srgbClr>
              </a:solidFill>
              <a:prstDash val="solid"/>
              <a:round/>
            </a:ln>
          </p:spPr>
          <p:txBody>
            <a:bodyPr/>
            <a:lstStyle/>
            <a:p>
              <a:endParaRPr/>
            </a:p>
          </p:txBody>
        </p:sp>
        <p:sp>
          <p:nvSpPr>
            <p:cNvPr id="312" name="pt130">
              <a:extLst>
                <a:ext uri="{FF2B5EF4-FFF2-40B4-BE49-F238E27FC236}">
                  <a16:creationId xmlns:a16="http://schemas.microsoft.com/office/drawing/2014/main" id="{8E1DB076-E60F-778B-080C-894DECC91F15}"/>
                </a:ext>
              </a:extLst>
            </p:cNvPr>
            <p:cNvSpPr/>
            <p:nvPr/>
          </p:nvSpPr>
          <p:spPr>
            <a:xfrm>
              <a:off x="4291560" y="2968359"/>
              <a:ext cx="68263" cy="68263"/>
            </a:xfrm>
            <a:prstGeom prst="ellipse">
              <a:avLst/>
            </a:prstGeom>
            <a:solidFill>
              <a:srgbClr val="A1253E">
                <a:alpha val="100000"/>
              </a:srgbClr>
            </a:solidFill>
            <a:ln w="9000" cap="rnd">
              <a:solidFill>
                <a:srgbClr val="A1253E">
                  <a:alpha val="100000"/>
                </a:srgbClr>
              </a:solidFill>
              <a:prstDash val="solid"/>
              <a:round/>
            </a:ln>
          </p:spPr>
          <p:txBody>
            <a:bodyPr/>
            <a:lstStyle/>
            <a:p>
              <a:endParaRPr/>
            </a:p>
          </p:txBody>
        </p:sp>
        <p:sp>
          <p:nvSpPr>
            <p:cNvPr id="313" name="pt131">
              <a:extLst>
                <a:ext uri="{FF2B5EF4-FFF2-40B4-BE49-F238E27FC236}">
                  <a16:creationId xmlns:a16="http://schemas.microsoft.com/office/drawing/2014/main" id="{6A540FDC-4389-4965-4759-FAA6CC2BB046}"/>
                </a:ext>
              </a:extLst>
            </p:cNvPr>
            <p:cNvSpPr/>
            <p:nvPr/>
          </p:nvSpPr>
          <p:spPr>
            <a:xfrm>
              <a:off x="2025955" y="4326816"/>
              <a:ext cx="42760" cy="42760"/>
            </a:xfrm>
            <a:prstGeom prst="ellipse">
              <a:avLst/>
            </a:prstGeom>
            <a:solidFill>
              <a:srgbClr val="A1253E">
                <a:alpha val="100000"/>
              </a:srgbClr>
            </a:solidFill>
            <a:ln w="9000" cap="rnd">
              <a:solidFill>
                <a:srgbClr val="A1253E">
                  <a:alpha val="100000"/>
                </a:srgbClr>
              </a:solidFill>
              <a:prstDash val="solid"/>
              <a:round/>
            </a:ln>
          </p:spPr>
          <p:txBody>
            <a:bodyPr/>
            <a:lstStyle/>
            <a:p>
              <a:endParaRPr/>
            </a:p>
          </p:txBody>
        </p:sp>
        <p:sp>
          <p:nvSpPr>
            <p:cNvPr id="314" name="pt132">
              <a:extLst>
                <a:ext uri="{FF2B5EF4-FFF2-40B4-BE49-F238E27FC236}">
                  <a16:creationId xmlns:a16="http://schemas.microsoft.com/office/drawing/2014/main" id="{3D0E5021-0974-1B36-D321-F4492528D58C}"/>
                </a:ext>
              </a:extLst>
            </p:cNvPr>
            <p:cNvSpPr/>
            <p:nvPr/>
          </p:nvSpPr>
          <p:spPr>
            <a:xfrm>
              <a:off x="2091693" y="3018710"/>
              <a:ext cx="45950" cy="45950"/>
            </a:xfrm>
            <a:prstGeom prst="ellipse">
              <a:avLst/>
            </a:prstGeom>
            <a:solidFill>
              <a:srgbClr val="A1253E">
                <a:alpha val="100000"/>
              </a:srgbClr>
            </a:solidFill>
            <a:ln w="9000" cap="rnd">
              <a:solidFill>
                <a:srgbClr val="A1253E">
                  <a:alpha val="100000"/>
                </a:srgbClr>
              </a:solidFill>
              <a:prstDash val="solid"/>
              <a:round/>
            </a:ln>
          </p:spPr>
          <p:txBody>
            <a:bodyPr/>
            <a:lstStyle/>
            <a:p>
              <a:endParaRPr/>
            </a:p>
          </p:txBody>
        </p:sp>
        <p:sp>
          <p:nvSpPr>
            <p:cNvPr id="315" name="pt133">
              <a:extLst>
                <a:ext uri="{FF2B5EF4-FFF2-40B4-BE49-F238E27FC236}">
                  <a16:creationId xmlns:a16="http://schemas.microsoft.com/office/drawing/2014/main" id="{4C7B83BA-5176-B860-0407-FECBF9C9DF96}"/>
                </a:ext>
              </a:extLst>
            </p:cNvPr>
            <p:cNvSpPr/>
            <p:nvPr/>
          </p:nvSpPr>
          <p:spPr>
            <a:xfrm>
              <a:off x="4076865" y="3252143"/>
              <a:ext cx="69027" cy="69027"/>
            </a:xfrm>
            <a:prstGeom prst="ellipse">
              <a:avLst/>
            </a:prstGeom>
            <a:solidFill>
              <a:srgbClr val="A1253E">
                <a:alpha val="100000"/>
              </a:srgbClr>
            </a:solidFill>
            <a:ln w="9000" cap="rnd">
              <a:solidFill>
                <a:srgbClr val="A1253E">
                  <a:alpha val="100000"/>
                </a:srgbClr>
              </a:solidFill>
              <a:prstDash val="solid"/>
              <a:round/>
            </a:ln>
          </p:spPr>
          <p:txBody>
            <a:bodyPr/>
            <a:lstStyle/>
            <a:p>
              <a:endParaRPr/>
            </a:p>
          </p:txBody>
        </p:sp>
        <p:sp>
          <p:nvSpPr>
            <p:cNvPr id="317" name="pt134">
              <a:extLst>
                <a:ext uri="{FF2B5EF4-FFF2-40B4-BE49-F238E27FC236}">
                  <a16:creationId xmlns:a16="http://schemas.microsoft.com/office/drawing/2014/main" id="{0709CB67-40A5-E434-7487-805AB8FB47C3}"/>
                </a:ext>
              </a:extLst>
            </p:cNvPr>
            <p:cNvSpPr/>
            <p:nvPr/>
          </p:nvSpPr>
          <p:spPr>
            <a:xfrm>
              <a:off x="2930541" y="3481520"/>
              <a:ext cx="63923" cy="63923"/>
            </a:xfrm>
            <a:prstGeom prst="ellipse">
              <a:avLst/>
            </a:prstGeom>
            <a:solidFill>
              <a:srgbClr val="A1253E">
                <a:alpha val="100000"/>
              </a:srgbClr>
            </a:solidFill>
            <a:ln w="9000" cap="rnd">
              <a:solidFill>
                <a:srgbClr val="A1253E">
                  <a:alpha val="100000"/>
                </a:srgbClr>
              </a:solidFill>
              <a:prstDash val="solid"/>
              <a:round/>
            </a:ln>
          </p:spPr>
          <p:txBody>
            <a:bodyPr/>
            <a:lstStyle/>
            <a:p>
              <a:endParaRPr/>
            </a:p>
          </p:txBody>
        </p:sp>
        <p:sp>
          <p:nvSpPr>
            <p:cNvPr id="318" name="pt135">
              <a:extLst>
                <a:ext uri="{FF2B5EF4-FFF2-40B4-BE49-F238E27FC236}">
                  <a16:creationId xmlns:a16="http://schemas.microsoft.com/office/drawing/2014/main" id="{3DE64D58-D4F5-201B-CED0-6F1A375AD67C}"/>
                </a:ext>
              </a:extLst>
            </p:cNvPr>
            <p:cNvSpPr/>
            <p:nvPr/>
          </p:nvSpPr>
          <p:spPr>
            <a:xfrm>
              <a:off x="2817498" y="2310155"/>
              <a:ext cx="63227" cy="63227"/>
            </a:xfrm>
            <a:prstGeom prst="ellipse">
              <a:avLst/>
            </a:prstGeom>
            <a:solidFill>
              <a:srgbClr val="A1253E">
                <a:alpha val="100000"/>
              </a:srgbClr>
            </a:solidFill>
            <a:ln w="9000" cap="rnd">
              <a:solidFill>
                <a:srgbClr val="A1253E">
                  <a:alpha val="100000"/>
                </a:srgbClr>
              </a:solidFill>
              <a:prstDash val="solid"/>
              <a:round/>
            </a:ln>
          </p:spPr>
          <p:txBody>
            <a:bodyPr/>
            <a:lstStyle/>
            <a:p>
              <a:endParaRPr/>
            </a:p>
          </p:txBody>
        </p:sp>
        <p:sp>
          <p:nvSpPr>
            <p:cNvPr id="640" name="pt136">
              <a:extLst>
                <a:ext uri="{FF2B5EF4-FFF2-40B4-BE49-F238E27FC236}">
                  <a16:creationId xmlns:a16="http://schemas.microsoft.com/office/drawing/2014/main" id="{5B04DDD4-F5CA-8FDA-9C8F-DD8A68EAE56B}"/>
                </a:ext>
              </a:extLst>
            </p:cNvPr>
            <p:cNvSpPr/>
            <p:nvPr/>
          </p:nvSpPr>
          <p:spPr>
            <a:xfrm>
              <a:off x="2601392" y="3160705"/>
              <a:ext cx="92259" cy="92259"/>
            </a:xfrm>
            <a:prstGeom prst="ellipse">
              <a:avLst/>
            </a:prstGeom>
            <a:solidFill>
              <a:srgbClr val="A1253E">
                <a:alpha val="100000"/>
              </a:srgbClr>
            </a:solidFill>
            <a:ln w="9000" cap="rnd">
              <a:solidFill>
                <a:srgbClr val="A1253E">
                  <a:alpha val="100000"/>
                </a:srgbClr>
              </a:solidFill>
              <a:prstDash val="solid"/>
              <a:round/>
            </a:ln>
          </p:spPr>
          <p:txBody>
            <a:bodyPr/>
            <a:lstStyle/>
            <a:p>
              <a:endParaRPr/>
            </a:p>
          </p:txBody>
        </p:sp>
        <p:sp>
          <p:nvSpPr>
            <p:cNvPr id="641" name="pt137">
              <a:extLst>
                <a:ext uri="{FF2B5EF4-FFF2-40B4-BE49-F238E27FC236}">
                  <a16:creationId xmlns:a16="http://schemas.microsoft.com/office/drawing/2014/main" id="{D99F3284-5D44-0AC8-BDAA-425F76762DDA}"/>
                </a:ext>
              </a:extLst>
            </p:cNvPr>
            <p:cNvSpPr/>
            <p:nvPr/>
          </p:nvSpPr>
          <p:spPr>
            <a:xfrm>
              <a:off x="4424351" y="4405012"/>
              <a:ext cx="64528" cy="64528"/>
            </a:xfrm>
            <a:prstGeom prst="ellipse">
              <a:avLst/>
            </a:prstGeom>
            <a:solidFill>
              <a:srgbClr val="A1253E">
                <a:alpha val="100000"/>
              </a:srgbClr>
            </a:solidFill>
            <a:ln w="9000" cap="rnd">
              <a:solidFill>
                <a:srgbClr val="A1253E">
                  <a:alpha val="100000"/>
                </a:srgbClr>
              </a:solidFill>
              <a:prstDash val="solid"/>
              <a:round/>
            </a:ln>
          </p:spPr>
          <p:txBody>
            <a:bodyPr/>
            <a:lstStyle/>
            <a:p>
              <a:endParaRPr/>
            </a:p>
          </p:txBody>
        </p:sp>
        <p:sp>
          <p:nvSpPr>
            <p:cNvPr id="642" name="pt138">
              <a:extLst>
                <a:ext uri="{FF2B5EF4-FFF2-40B4-BE49-F238E27FC236}">
                  <a16:creationId xmlns:a16="http://schemas.microsoft.com/office/drawing/2014/main" id="{E3F44CA8-3144-9EEB-DD9B-C4EFF509A2D2}"/>
                </a:ext>
              </a:extLst>
            </p:cNvPr>
            <p:cNvSpPr/>
            <p:nvPr/>
          </p:nvSpPr>
          <p:spPr>
            <a:xfrm>
              <a:off x="3260918" y="3845104"/>
              <a:ext cx="51426" cy="51426"/>
            </a:xfrm>
            <a:prstGeom prst="ellipse">
              <a:avLst/>
            </a:prstGeom>
            <a:solidFill>
              <a:srgbClr val="A1253E">
                <a:alpha val="100000"/>
              </a:srgbClr>
            </a:solidFill>
            <a:ln w="9000" cap="rnd">
              <a:solidFill>
                <a:srgbClr val="A1253E">
                  <a:alpha val="100000"/>
                </a:srgbClr>
              </a:solidFill>
              <a:prstDash val="solid"/>
              <a:round/>
            </a:ln>
          </p:spPr>
          <p:txBody>
            <a:bodyPr/>
            <a:lstStyle/>
            <a:p>
              <a:endParaRPr/>
            </a:p>
          </p:txBody>
        </p:sp>
        <p:sp>
          <p:nvSpPr>
            <p:cNvPr id="643" name="pt139">
              <a:extLst>
                <a:ext uri="{FF2B5EF4-FFF2-40B4-BE49-F238E27FC236}">
                  <a16:creationId xmlns:a16="http://schemas.microsoft.com/office/drawing/2014/main" id="{34D4E881-E22E-0FE1-54DD-2CCCF97FD5D0}"/>
                </a:ext>
              </a:extLst>
            </p:cNvPr>
            <p:cNvSpPr/>
            <p:nvPr/>
          </p:nvSpPr>
          <p:spPr>
            <a:xfrm>
              <a:off x="2880227" y="4982264"/>
              <a:ext cx="38375" cy="38375"/>
            </a:xfrm>
            <a:prstGeom prst="ellipse">
              <a:avLst/>
            </a:prstGeom>
            <a:solidFill>
              <a:srgbClr val="A1253E">
                <a:alpha val="100000"/>
              </a:srgbClr>
            </a:solidFill>
            <a:ln w="9000" cap="rnd">
              <a:solidFill>
                <a:srgbClr val="A1253E">
                  <a:alpha val="100000"/>
                </a:srgbClr>
              </a:solidFill>
              <a:prstDash val="solid"/>
              <a:round/>
            </a:ln>
          </p:spPr>
          <p:txBody>
            <a:bodyPr/>
            <a:lstStyle/>
            <a:p>
              <a:endParaRPr/>
            </a:p>
          </p:txBody>
        </p:sp>
        <p:sp>
          <p:nvSpPr>
            <p:cNvPr id="644" name="pl140">
              <a:extLst>
                <a:ext uri="{FF2B5EF4-FFF2-40B4-BE49-F238E27FC236}">
                  <a16:creationId xmlns:a16="http://schemas.microsoft.com/office/drawing/2014/main" id="{C1D7A0FE-34AD-5396-160E-D05E00095336}"/>
                </a:ext>
              </a:extLst>
            </p:cNvPr>
            <p:cNvSpPr/>
            <p:nvPr/>
          </p:nvSpPr>
          <p:spPr>
            <a:xfrm>
              <a:off x="1262221" y="2847980"/>
              <a:ext cx="3194394" cy="645683"/>
            </a:xfrm>
            <a:custGeom>
              <a:avLst/>
              <a:gdLst/>
              <a:ahLst/>
              <a:cxnLst/>
              <a:rect l="0" t="0" r="0" b="0"/>
              <a:pathLst>
                <a:path w="3194394" h="645683">
                  <a:moveTo>
                    <a:pt x="0" y="0"/>
                  </a:moveTo>
                  <a:lnTo>
                    <a:pt x="40435" y="8173"/>
                  </a:lnTo>
                  <a:lnTo>
                    <a:pt x="80870" y="16346"/>
                  </a:lnTo>
                  <a:lnTo>
                    <a:pt x="121306" y="24519"/>
                  </a:lnTo>
                  <a:lnTo>
                    <a:pt x="161741" y="32692"/>
                  </a:lnTo>
                  <a:lnTo>
                    <a:pt x="202176" y="40866"/>
                  </a:lnTo>
                  <a:lnTo>
                    <a:pt x="242612" y="49039"/>
                  </a:lnTo>
                  <a:lnTo>
                    <a:pt x="283047" y="57212"/>
                  </a:lnTo>
                  <a:lnTo>
                    <a:pt x="323483" y="65385"/>
                  </a:lnTo>
                  <a:lnTo>
                    <a:pt x="363918" y="73558"/>
                  </a:lnTo>
                  <a:lnTo>
                    <a:pt x="404353" y="81732"/>
                  </a:lnTo>
                  <a:lnTo>
                    <a:pt x="444789" y="89905"/>
                  </a:lnTo>
                  <a:lnTo>
                    <a:pt x="485224" y="98078"/>
                  </a:lnTo>
                  <a:lnTo>
                    <a:pt x="525659" y="106251"/>
                  </a:lnTo>
                  <a:lnTo>
                    <a:pt x="566095" y="114425"/>
                  </a:lnTo>
                  <a:lnTo>
                    <a:pt x="606530" y="122598"/>
                  </a:lnTo>
                  <a:lnTo>
                    <a:pt x="646966" y="130771"/>
                  </a:lnTo>
                  <a:lnTo>
                    <a:pt x="687401" y="138944"/>
                  </a:lnTo>
                  <a:lnTo>
                    <a:pt x="727836" y="147117"/>
                  </a:lnTo>
                  <a:lnTo>
                    <a:pt x="768272" y="155291"/>
                  </a:lnTo>
                  <a:lnTo>
                    <a:pt x="808707" y="163464"/>
                  </a:lnTo>
                  <a:lnTo>
                    <a:pt x="849142" y="171637"/>
                  </a:lnTo>
                  <a:lnTo>
                    <a:pt x="889578" y="179810"/>
                  </a:lnTo>
                  <a:lnTo>
                    <a:pt x="930013" y="187983"/>
                  </a:lnTo>
                  <a:lnTo>
                    <a:pt x="970449" y="196157"/>
                  </a:lnTo>
                  <a:lnTo>
                    <a:pt x="1010884" y="204330"/>
                  </a:lnTo>
                  <a:lnTo>
                    <a:pt x="1051319" y="212503"/>
                  </a:lnTo>
                  <a:lnTo>
                    <a:pt x="1091755" y="220676"/>
                  </a:lnTo>
                  <a:lnTo>
                    <a:pt x="1132190" y="228850"/>
                  </a:lnTo>
                  <a:lnTo>
                    <a:pt x="1172625" y="237023"/>
                  </a:lnTo>
                  <a:lnTo>
                    <a:pt x="1213061" y="245196"/>
                  </a:lnTo>
                  <a:lnTo>
                    <a:pt x="1253496" y="253369"/>
                  </a:lnTo>
                  <a:lnTo>
                    <a:pt x="1293932" y="261542"/>
                  </a:lnTo>
                  <a:lnTo>
                    <a:pt x="1334367" y="269716"/>
                  </a:lnTo>
                  <a:lnTo>
                    <a:pt x="1374802" y="277889"/>
                  </a:lnTo>
                  <a:lnTo>
                    <a:pt x="1415238" y="286062"/>
                  </a:lnTo>
                  <a:lnTo>
                    <a:pt x="1455673" y="294235"/>
                  </a:lnTo>
                  <a:lnTo>
                    <a:pt x="1496109" y="302408"/>
                  </a:lnTo>
                  <a:lnTo>
                    <a:pt x="1536544" y="310582"/>
                  </a:lnTo>
                  <a:lnTo>
                    <a:pt x="1576979" y="318755"/>
                  </a:lnTo>
                  <a:lnTo>
                    <a:pt x="1617415" y="326928"/>
                  </a:lnTo>
                  <a:lnTo>
                    <a:pt x="1657850" y="335101"/>
                  </a:lnTo>
                  <a:lnTo>
                    <a:pt x="1698285" y="343275"/>
                  </a:lnTo>
                  <a:lnTo>
                    <a:pt x="1738721" y="351448"/>
                  </a:lnTo>
                  <a:lnTo>
                    <a:pt x="1779156" y="359621"/>
                  </a:lnTo>
                  <a:lnTo>
                    <a:pt x="1819592" y="367794"/>
                  </a:lnTo>
                  <a:lnTo>
                    <a:pt x="1860027" y="375967"/>
                  </a:lnTo>
                  <a:lnTo>
                    <a:pt x="1900462" y="384141"/>
                  </a:lnTo>
                  <a:lnTo>
                    <a:pt x="1940898" y="392314"/>
                  </a:lnTo>
                  <a:lnTo>
                    <a:pt x="1981333" y="400487"/>
                  </a:lnTo>
                  <a:lnTo>
                    <a:pt x="2021768" y="408660"/>
                  </a:lnTo>
                  <a:lnTo>
                    <a:pt x="2062204" y="416833"/>
                  </a:lnTo>
                  <a:lnTo>
                    <a:pt x="2102639" y="425007"/>
                  </a:lnTo>
                  <a:lnTo>
                    <a:pt x="2143075" y="433180"/>
                  </a:lnTo>
                  <a:lnTo>
                    <a:pt x="2183510" y="441353"/>
                  </a:lnTo>
                  <a:lnTo>
                    <a:pt x="2223945" y="449526"/>
                  </a:lnTo>
                  <a:lnTo>
                    <a:pt x="2264381" y="457700"/>
                  </a:lnTo>
                  <a:lnTo>
                    <a:pt x="2304816" y="465873"/>
                  </a:lnTo>
                  <a:lnTo>
                    <a:pt x="2345251" y="474046"/>
                  </a:lnTo>
                  <a:lnTo>
                    <a:pt x="2385687" y="482219"/>
                  </a:lnTo>
                  <a:lnTo>
                    <a:pt x="2426122" y="490392"/>
                  </a:lnTo>
                  <a:lnTo>
                    <a:pt x="2466558" y="498566"/>
                  </a:lnTo>
                  <a:lnTo>
                    <a:pt x="2506993" y="506739"/>
                  </a:lnTo>
                  <a:lnTo>
                    <a:pt x="2547428" y="514912"/>
                  </a:lnTo>
                  <a:lnTo>
                    <a:pt x="2587864" y="523085"/>
                  </a:lnTo>
                  <a:lnTo>
                    <a:pt x="2628299" y="531258"/>
                  </a:lnTo>
                  <a:lnTo>
                    <a:pt x="2668735" y="539432"/>
                  </a:lnTo>
                  <a:lnTo>
                    <a:pt x="2709170" y="547605"/>
                  </a:lnTo>
                  <a:lnTo>
                    <a:pt x="2749605" y="555778"/>
                  </a:lnTo>
                  <a:lnTo>
                    <a:pt x="2790041" y="563951"/>
                  </a:lnTo>
                  <a:lnTo>
                    <a:pt x="2830476" y="572125"/>
                  </a:lnTo>
                  <a:lnTo>
                    <a:pt x="2870911" y="580298"/>
                  </a:lnTo>
                  <a:lnTo>
                    <a:pt x="2911347" y="588471"/>
                  </a:lnTo>
                  <a:lnTo>
                    <a:pt x="2951782" y="596644"/>
                  </a:lnTo>
                  <a:lnTo>
                    <a:pt x="2992218" y="604817"/>
                  </a:lnTo>
                  <a:lnTo>
                    <a:pt x="3032653" y="612991"/>
                  </a:lnTo>
                  <a:lnTo>
                    <a:pt x="3073088" y="621164"/>
                  </a:lnTo>
                  <a:lnTo>
                    <a:pt x="3113524" y="629337"/>
                  </a:lnTo>
                  <a:lnTo>
                    <a:pt x="3153959" y="637510"/>
                  </a:lnTo>
                  <a:lnTo>
                    <a:pt x="3194394" y="645683"/>
                  </a:lnTo>
                </a:path>
              </a:pathLst>
            </a:custGeom>
            <a:ln w="27101" cap="flat">
              <a:solidFill>
                <a:srgbClr val="A1253E">
                  <a:alpha val="100000"/>
                </a:srgbClr>
              </a:solidFill>
              <a:prstDash val="solid"/>
              <a:round/>
            </a:ln>
          </p:spPr>
          <p:txBody>
            <a:bodyPr/>
            <a:lstStyle/>
            <a:p>
              <a:endParaRPr/>
            </a:p>
          </p:txBody>
        </p:sp>
        <p:sp>
          <p:nvSpPr>
            <p:cNvPr id="645" name="rc141">
              <a:extLst>
                <a:ext uri="{FF2B5EF4-FFF2-40B4-BE49-F238E27FC236}">
                  <a16:creationId xmlns:a16="http://schemas.microsoft.com/office/drawing/2014/main" id="{87505ACC-5E28-FBAD-83C6-C9FA158C88DE}"/>
                </a:ext>
              </a:extLst>
            </p:cNvPr>
            <p:cNvSpPr/>
            <p:nvPr/>
          </p:nvSpPr>
          <p:spPr>
            <a:xfrm>
              <a:off x="4687959" y="2002950"/>
              <a:ext cx="3279381" cy="3982304"/>
            </a:xfrm>
            <a:prstGeom prst="rect">
              <a:avLst/>
            </a:prstGeom>
            <a:solidFill>
              <a:srgbClr val="FFFFFF">
                <a:alpha val="100000"/>
              </a:srgbClr>
            </a:solidFill>
          </p:spPr>
          <p:txBody>
            <a:bodyPr/>
            <a:lstStyle/>
            <a:p>
              <a:endParaRPr/>
            </a:p>
          </p:txBody>
        </p:sp>
        <p:sp>
          <p:nvSpPr>
            <p:cNvPr id="646" name="pl142">
              <a:extLst>
                <a:ext uri="{FF2B5EF4-FFF2-40B4-BE49-F238E27FC236}">
                  <a16:creationId xmlns:a16="http://schemas.microsoft.com/office/drawing/2014/main" id="{9BE40590-6375-7F31-9A73-B3345FF60107}"/>
                </a:ext>
              </a:extLst>
            </p:cNvPr>
            <p:cNvSpPr/>
            <p:nvPr/>
          </p:nvSpPr>
          <p:spPr>
            <a:xfrm>
              <a:off x="4687959" y="5981335"/>
              <a:ext cx="3279381" cy="0"/>
            </a:xfrm>
            <a:custGeom>
              <a:avLst/>
              <a:gdLst/>
              <a:ahLst/>
              <a:cxnLst/>
              <a:rect l="0" t="0" r="0" b="0"/>
              <a:pathLst>
                <a:path w="3279381">
                  <a:moveTo>
                    <a:pt x="0" y="0"/>
                  </a:moveTo>
                  <a:lnTo>
                    <a:pt x="3279381" y="0"/>
                  </a:lnTo>
                  <a:lnTo>
                    <a:pt x="3279381" y="0"/>
                  </a:lnTo>
                </a:path>
              </a:pathLst>
            </a:custGeom>
            <a:ln w="4762" cap="flat">
              <a:solidFill>
                <a:srgbClr val="C3C7CB">
                  <a:alpha val="100000"/>
                </a:srgbClr>
              </a:solidFill>
              <a:prstDash val="solid"/>
              <a:round/>
            </a:ln>
          </p:spPr>
          <p:txBody>
            <a:bodyPr/>
            <a:lstStyle/>
            <a:p>
              <a:endParaRPr/>
            </a:p>
          </p:txBody>
        </p:sp>
        <p:sp>
          <p:nvSpPr>
            <p:cNvPr id="647" name="pl143">
              <a:extLst>
                <a:ext uri="{FF2B5EF4-FFF2-40B4-BE49-F238E27FC236}">
                  <a16:creationId xmlns:a16="http://schemas.microsoft.com/office/drawing/2014/main" id="{A4D7C09C-055B-995E-2D7A-D0C9D4DABC7F}"/>
                </a:ext>
              </a:extLst>
            </p:cNvPr>
            <p:cNvSpPr/>
            <p:nvPr/>
          </p:nvSpPr>
          <p:spPr>
            <a:xfrm>
              <a:off x="4687959" y="5001452"/>
              <a:ext cx="3279381" cy="0"/>
            </a:xfrm>
            <a:custGeom>
              <a:avLst/>
              <a:gdLst/>
              <a:ahLst/>
              <a:cxnLst/>
              <a:rect l="0" t="0" r="0" b="0"/>
              <a:pathLst>
                <a:path w="3279381">
                  <a:moveTo>
                    <a:pt x="0" y="0"/>
                  </a:moveTo>
                  <a:lnTo>
                    <a:pt x="3279381" y="0"/>
                  </a:lnTo>
                  <a:lnTo>
                    <a:pt x="3279381" y="0"/>
                  </a:lnTo>
                </a:path>
              </a:pathLst>
            </a:custGeom>
            <a:ln w="4762" cap="flat">
              <a:solidFill>
                <a:srgbClr val="C3C7CB">
                  <a:alpha val="100000"/>
                </a:srgbClr>
              </a:solidFill>
              <a:prstDash val="solid"/>
              <a:round/>
            </a:ln>
          </p:spPr>
          <p:txBody>
            <a:bodyPr/>
            <a:lstStyle/>
            <a:p>
              <a:endParaRPr/>
            </a:p>
          </p:txBody>
        </p:sp>
        <p:sp>
          <p:nvSpPr>
            <p:cNvPr id="648" name="pl144">
              <a:extLst>
                <a:ext uri="{FF2B5EF4-FFF2-40B4-BE49-F238E27FC236}">
                  <a16:creationId xmlns:a16="http://schemas.microsoft.com/office/drawing/2014/main" id="{6A989F94-10C9-E763-2AB2-D5BCA60F0C3B}"/>
                </a:ext>
              </a:extLst>
            </p:cNvPr>
            <p:cNvSpPr/>
            <p:nvPr/>
          </p:nvSpPr>
          <p:spPr>
            <a:xfrm>
              <a:off x="4687959" y="4021569"/>
              <a:ext cx="3279381" cy="0"/>
            </a:xfrm>
            <a:custGeom>
              <a:avLst/>
              <a:gdLst/>
              <a:ahLst/>
              <a:cxnLst/>
              <a:rect l="0" t="0" r="0" b="0"/>
              <a:pathLst>
                <a:path w="3279381">
                  <a:moveTo>
                    <a:pt x="0" y="0"/>
                  </a:moveTo>
                  <a:lnTo>
                    <a:pt x="3279381" y="0"/>
                  </a:lnTo>
                  <a:lnTo>
                    <a:pt x="3279381" y="0"/>
                  </a:lnTo>
                </a:path>
              </a:pathLst>
            </a:custGeom>
            <a:ln w="4762" cap="flat">
              <a:solidFill>
                <a:srgbClr val="C3C7CB">
                  <a:alpha val="100000"/>
                </a:srgbClr>
              </a:solidFill>
              <a:prstDash val="solid"/>
              <a:round/>
            </a:ln>
          </p:spPr>
          <p:txBody>
            <a:bodyPr/>
            <a:lstStyle/>
            <a:p>
              <a:endParaRPr/>
            </a:p>
          </p:txBody>
        </p:sp>
        <p:sp>
          <p:nvSpPr>
            <p:cNvPr id="649" name="pl145">
              <a:extLst>
                <a:ext uri="{FF2B5EF4-FFF2-40B4-BE49-F238E27FC236}">
                  <a16:creationId xmlns:a16="http://schemas.microsoft.com/office/drawing/2014/main" id="{90694B00-EDFF-2791-3950-365EB2082EF6}"/>
                </a:ext>
              </a:extLst>
            </p:cNvPr>
            <p:cNvSpPr/>
            <p:nvPr/>
          </p:nvSpPr>
          <p:spPr>
            <a:xfrm>
              <a:off x="4687959" y="3041686"/>
              <a:ext cx="3279381" cy="0"/>
            </a:xfrm>
            <a:custGeom>
              <a:avLst/>
              <a:gdLst/>
              <a:ahLst/>
              <a:cxnLst/>
              <a:rect l="0" t="0" r="0" b="0"/>
              <a:pathLst>
                <a:path w="3279381">
                  <a:moveTo>
                    <a:pt x="0" y="0"/>
                  </a:moveTo>
                  <a:lnTo>
                    <a:pt x="3279381" y="0"/>
                  </a:lnTo>
                  <a:lnTo>
                    <a:pt x="3279381" y="0"/>
                  </a:lnTo>
                </a:path>
              </a:pathLst>
            </a:custGeom>
            <a:ln w="4762" cap="flat">
              <a:solidFill>
                <a:srgbClr val="C3C7CB">
                  <a:alpha val="100000"/>
                </a:srgbClr>
              </a:solidFill>
              <a:prstDash val="solid"/>
              <a:round/>
            </a:ln>
          </p:spPr>
          <p:txBody>
            <a:bodyPr/>
            <a:lstStyle/>
            <a:p>
              <a:endParaRPr/>
            </a:p>
          </p:txBody>
        </p:sp>
        <p:sp>
          <p:nvSpPr>
            <p:cNvPr id="650" name="pl146">
              <a:extLst>
                <a:ext uri="{FF2B5EF4-FFF2-40B4-BE49-F238E27FC236}">
                  <a16:creationId xmlns:a16="http://schemas.microsoft.com/office/drawing/2014/main" id="{564945F6-DA72-FAA4-752F-DF2455429B70}"/>
                </a:ext>
              </a:extLst>
            </p:cNvPr>
            <p:cNvSpPr/>
            <p:nvPr/>
          </p:nvSpPr>
          <p:spPr>
            <a:xfrm>
              <a:off x="4687959" y="2061802"/>
              <a:ext cx="3279381" cy="0"/>
            </a:xfrm>
            <a:custGeom>
              <a:avLst/>
              <a:gdLst/>
              <a:ahLst/>
              <a:cxnLst/>
              <a:rect l="0" t="0" r="0" b="0"/>
              <a:pathLst>
                <a:path w="3279381">
                  <a:moveTo>
                    <a:pt x="0" y="0"/>
                  </a:moveTo>
                  <a:lnTo>
                    <a:pt x="3279381" y="0"/>
                  </a:lnTo>
                  <a:lnTo>
                    <a:pt x="3279381" y="0"/>
                  </a:lnTo>
                </a:path>
              </a:pathLst>
            </a:custGeom>
            <a:ln w="4762" cap="flat">
              <a:solidFill>
                <a:srgbClr val="C3C7CB">
                  <a:alpha val="100000"/>
                </a:srgbClr>
              </a:solidFill>
              <a:prstDash val="solid"/>
              <a:round/>
            </a:ln>
          </p:spPr>
          <p:txBody>
            <a:bodyPr/>
            <a:lstStyle/>
            <a:p>
              <a:endParaRPr/>
            </a:p>
          </p:txBody>
        </p:sp>
        <p:sp>
          <p:nvSpPr>
            <p:cNvPr id="651" name="pt147">
              <a:extLst>
                <a:ext uri="{FF2B5EF4-FFF2-40B4-BE49-F238E27FC236}">
                  <a16:creationId xmlns:a16="http://schemas.microsoft.com/office/drawing/2014/main" id="{EFB1EB27-2695-A54F-7D20-649794ADAB47}"/>
                </a:ext>
              </a:extLst>
            </p:cNvPr>
            <p:cNvSpPr/>
            <p:nvPr/>
          </p:nvSpPr>
          <p:spPr>
            <a:xfrm>
              <a:off x="5352146" y="4534418"/>
              <a:ext cx="43265" cy="43265"/>
            </a:xfrm>
            <a:prstGeom prst="ellipse">
              <a:avLst/>
            </a:prstGeom>
            <a:solidFill>
              <a:srgbClr val="EF7900">
                <a:alpha val="100000"/>
              </a:srgbClr>
            </a:solidFill>
            <a:ln w="9000" cap="rnd">
              <a:solidFill>
                <a:srgbClr val="EF7900">
                  <a:alpha val="100000"/>
                </a:srgbClr>
              </a:solidFill>
              <a:prstDash val="solid"/>
              <a:round/>
            </a:ln>
          </p:spPr>
          <p:txBody>
            <a:bodyPr/>
            <a:lstStyle/>
            <a:p>
              <a:endParaRPr/>
            </a:p>
          </p:txBody>
        </p:sp>
        <p:sp>
          <p:nvSpPr>
            <p:cNvPr id="652" name="pt148">
              <a:extLst>
                <a:ext uri="{FF2B5EF4-FFF2-40B4-BE49-F238E27FC236}">
                  <a16:creationId xmlns:a16="http://schemas.microsoft.com/office/drawing/2014/main" id="{52593A28-C2A5-7D95-B655-758535A089FE}"/>
                </a:ext>
              </a:extLst>
            </p:cNvPr>
            <p:cNvSpPr/>
            <p:nvPr/>
          </p:nvSpPr>
          <p:spPr>
            <a:xfrm>
              <a:off x="5606196" y="4976436"/>
              <a:ext cx="50032" cy="50032"/>
            </a:xfrm>
            <a:prstGeom prst="ellipse">
              <a:avLst/>
            </a:prstGeom>
            <a:solidFill>
              <a:srgbClr val="EF7900">
                <a:alpha val="100000"/>
              </a:srgbClr>
            </a:solidFill>
            <a:ln w="9000" cap="rnd">
              <a:solidFill>
                <a:srgbClr val="EF7900">
                  <a:alpha val="100000"/>
                </a:srgbClr>
              </a:solidFill>
              <a:prstDash val="solid"/>
              <a:round/>
            </a:ln>
          </p:spPr>
          <p:txBody>
            <a:bodyPr/>
            <a:lstStyle/>
            <a:p>
              <a:endParaRPr/>
            </a:p>
          </p:txBody>
        </p:sp>
        <p:sp>
          <p:nvSpPr>
            <p:cNvPr id="653" name="pt149">
              <a:extLst>
                <a:ext uri="{FF2B5EF4-FFF2-40B4-BE49-F238E27FC236}">
                  <a16:creationId xmlns:a16="http://schemas.microsoft.com/office/drawing/2014/main" id="{0AA5D3AC-31DF-26B9-0494-D294E7F9DEA9}"/>
                </a:ext>
              </a:extLst>
            </p:cNvPr>
            <p:cNvSpPr/>
            <p:nvPr/>
          </p:nvSpPr>
          <p:spPr>
            <a:xfrm>
              <a:off x="5788054" y="5307238"/>
              <a:ext cx="41683" cy="41683"/>
            </a:xfrm>
            <a:prstGeom prst="ellipse">
              <a:avLst/>
            </a:prstGeom>
            <a:solidFill>
              <a:srgbClr val="EF7900">
                <a:alpha val="100000"/>
              </a:srgbClr>
            </a:solidFill>
            <a:ln w="9000" cap="rnd">
              <a:solidFill>
                <a:srgbClr val="EF7900">
                  <a:alpha val="100000"/>
                </a:srgbClr>
              </a:solidFill>
              <a:prstDash val="solid"/>
              <a:round/>
            </a:ln>
          </p:spPr>
          <p:txBody>
            <a:bodyPr/>
            <a:lstStyle/>
            <a:p>
              <a:endParaRPr/>
            </a:p>
          </p:txBody>
        </p:sp>
        <p:sp>
          <p:nvSpPr>
            <p:cNvPr id="654" name="pt150">
              <a:extLst>
                <a:ext uri="{FF2B5EF4-FFF2-40B4-BE49-F238E27FC236}">
                  <a16:creationId xmlns:a16="http://schemas.microsoft.com/office/drawing/2014/main" id="{D1A5BF64-0EB3-0ADB-0858-DA22C869A607}"/>
                </a:ext>
              </a:extLst>
            </p:cNvPr>
            <p:cNvSpPr/>
            <p:nvPr/>
          </p:nvSpPr>
          <p:spPr>
            <a:xfrm>
              <a:off x="5369735" y="4841258"/>
              <a:ext cx="40422" cy="40422"/>
            </a:xfrm>
            <a:prstGeom prst="ellipse">
              <a:avLst/>
            </a:prstGeom>
            <a:solidFill>
              <a:srgbClr val="EF7900">
                <a:alpha val="100000"/>
              </a:srgbClr>
            </a:solidFill>
            <a:ln w="9000" cap="rnd">
              <a:solidFill>
                <a:srgbClr val="EF7900">
                  <a:alpha val="100000"/>
                </a:srgbClr>
              </a:solidFill>
              <a:prstDash val="solid"/>
              <a:round/>
            </a:ln>
          </p:spPr>
          <p:txBody>
            <a:bodyPr/>
            <a:lstStyle/>
            <a:p>
              <a:endParaRPr/>
            </a:p>
          </p:txBody>
        </p:sp>
        <p:sp>
          <p:nvSpPr>
            <p:cNvPr id="655" name="pt151">
              <a:extLst>
                <a:ext uri="{FF2B5EF4-FFF2-40B4-BE49-F238E27FC236}">
                  <a16:creationId xmlns:a16="http://schemas.microsoft.com/office/drawing/2014/main" id="{E5FE0DB8-1E79-BDF7-7BE4-E52377A122AA}"/>
                </a:ext>
              </a:extLst>
            </p:cNvPr>
            <p:cNvSpPr/>
            <p:nvPr/>
          </p:nvSpPr>
          <p:spPr>
            <a:xfrm>
              <a:off x="6645997" y="4476696"/>
              <a:ext cx="171607" cy="171607"/>
            </a:xfrm>
            <a:prstGeom prst="ellipse">
              <a:avLst/>
            </a:prstGeom>
            <a:solidFill>
              <a:srgbClr val="EF7900">
                <a:alpha val="100000"/>
              </a:srgbClr>
            </a:solidFill>
            <a:ln w="9000" cap="rnd">
              <a:solidFill>
                <a:srgbClr val="EF7900">
                  <a:alpha val="100000"/>
                </a:srgbClr>
              </a:solidFill>
              <a:prstDash val="solid"/>
              <a:round/>
            </a:ln>
          </p:spPr>
          <p:txBody>
            <a:bodyPr/>
            <a:lstStyle/>
            <a:p>
              <a:endParaRPr/>
            </a:p>
          </p:txBody>
        </p:sp>
        <p:sp>
          <p:nvSpPr>
            <p:cNvPr id="656" name="pt152">
              <a:extLst>
                <a:ext uri="{FF2B5EF4-FFF2-40B4-BE49-F238E27FC236}">
                  <a16:creationId xmlns:a16="http://schemas.microsoft.com/office/drawing/2014/main" id="{CFF37214-9EC0-AA80-8618-8453CB08A660}"/>
                </a:ext>
              </a:extLst>
            </p:cNvPr>
            <p:cNvSpPr/>
            <p:nvPr/>
          </p:nvSpPr>
          <p:spPr>
            <a:xfrm>
              <a:off x="5021494" y="3663649"/>
              <a:ext cx="74461" cy="74461"/>
            </a:xfrm>
            <a:prstGeom prst="ellipse">
              <a:avLst/>
            </a:prstGeom>
            <a:solidFill>
              <a:srgbClr val="EF7900">
                <a:alpha val="100000"/>
              </a:srgbClr>
            </a:solidFill>
            <a:ln w="9000" cap="rnd">
              <a:solidFill>
                <a:srgbClr val="EF7900">
                  <a:alpha val="100000"/>
                </a:srgbClr>
              </a:solidFill>
              <a:prstDash val="solid"/>
              <a:round/>
            </a:ln>
          </p:spPr>
          <p:txBody>
            <a:bodyPr/>
            <a:lstStyle/>
            <a:p>
              <a:endParaRPr/>
            </a:p>
          </p:txBody>
        </p:sp>
        <p:sp>
          <p:nvSpPr>
            <p:cNvPr id="657" name="pt153">
              <a:extLst>
                <a:ext uri="{FF2B5EF4-FFF2-40B4-BE49-F238E27FC236}">
                  <a16:creationId xmlns:a16="http://schemas.microsoft.com/office/drawing/2014/main" id="{AE66C5A3-485A-D97C-0026-46E345407BB2}"/>
                </a:ext>
              </a:extLst>
            </p:cNvPr>
            <p:cNvSpPr/>
            <p:nvPr/>
          </p:nvSpPr>
          <p:spPr>
            <a:xfrm>
              <a:off x="5286080" y="4511525"/>
              <a:ext cx="51542" cy="51542"/>
            </a:xfrm>
            <a:prstGeom prst="ellipse">
              <a:avLst/>
            </a:prstGeom>
            <a:solidFill>
              <a:srgbClr val="EF7900">
                <a:alpha val="100000"/>
              </a:srgbClr>
            </a:solidFill>
            <a:ln w="9000" cap="rnd">
              <a:solidFill>
                <a:srgbClr val="EF7900">
                  <a:alpha val="100000"/>
                </a:srgbClr>
              </a:solidFill>
              <a:prstDash val="solid"/>
              <a:round/>
            </a:ln>
          </p:spPr>
          <p:txBody>
            <a:bodyPr/>
            <a:lstStyle/>
            <a:p>
              <a:endParaRPr/>
            </a:p>
          </p:txBody>
        </p:sp>
        <p:sp>
          <p:nvSpPr>
            <p:cNvPr id="658" name="pt154">
              <a:extLst>
                <a:ext uri="{FF2B5EF4-FFF2-40B4-BE49-F238E27FC236}">
                  <a16:creationId xmlns:a16="http://schemas.microsoft.com/office/drawing/2014/main" id="{87AC03B5-9630-3D96-D14C-1CC29D104995}"/>
                </a:ext>
              </a:extLst>
            </p:cNvPr>
            <p:cNvSpPr/>
            <p:nvPr/>
          </p:nvSpPr>
          <p:spPr>
            <a:xfrm>
              <a:off x="5717249" y="4309378"/>
              <a:ext cx="84977" cy="84977"/>
            </a:xfrm>
            <a:prstGeom prst="ellipse">
              <a:avLst/>
            </a:prstGeom>
            <a:solidFill>
              <a:srgbClr val="EF7900">
                <a:alpha val="100000"/>
              </a:srgbClr>
            </a:solidFill>
            <a:ln w="9000" cap="rnd">
              <a:solidFill>
                <a:srgbClr val="EF7900">
                  <a:alpha val="100000"/>
                </a:srgbClr>
              </a:solidFill>
              <a:prstDash val="solid"/>
              <a:round/>
            </a:ln>
          </p:spPr>
          <p:txBody>
            <a:bodyPr/>
            <a:lstStyle/>
            <a:p>
              <a:endParaRPr/>
            </a:p>
          </p:txBody>
        </p:sp>
        <p:sp>
          <p:nvSpPr>
            <p:cNvPr id="659" name="pt155">
              <a:extLst>
                <a:ext uri="{FF2B5EF4-FFF2-40B4-BE49-F238E27FC236}">
                  <a16:creationId xmlns:a16="http://schemas.microsoft.com/office/drawing/2014/main" id="{F57EA63B-CD4B-016E-D9FB-92D39DE56333}"/>
                </a:ext>
              </a:extLst>
            </p:cNvPr>
            <p:cNvSpPr/>
            <p:nvPr/>
          </p:nvSpPr>
          <p:spPr>
            <a:xfrm>
              <a:off x="4667691" y="4281267"/>
              <a:ext cx="40537" cy="40537"/>
            </a:xfrm>
            <a:prstGeom prst="ellipse">
              <a:avLst/>
            </a:prstGeom>
            <a:solidFill>
              <a:srgbClr val="EF7900">
                <a:alpha val="100000"/>
              </a:srgbClr>
            </a:solidFill>
            <a:ln w="9000" cap="rnd">
              <a:solidFill>
                <a:srgbClr val="EF7900">
                  <a:alpha val="100000"/>
                </a:srgbClr>
              </a:solidFill>
              <a:prstDash val="solid"/>
              <a:round/>
            </a:ln>
          </p:spPr>
          <p:txBody>
            <a:bodyPr/>
            <a:lstStyle/>
            <a:p>
              <a:endParaRPr/>
            </a:p>
          </p:txBody>
        </p:sp>
        <p:sp>
          <p:nvSpPr>
            <p:cNvPr id="660" name="pt156">
              <a:extLst>
                <a:ext uri="{FF2B5EF4-FFF2-40B4-BE49-F238E27FC236}">
                  <a16:creationId xmlns:a16="http://schemas.microsoft.com/office/drawing/2014/main" id="{16154235-9130-FC5D-8C01-FD54E5CD0216}"/>
                </a:ext>
              </a:extLst>
            </p:cNvPr>
            <p:cNvSpPr/>
            <p:nvPr/>
          </p:nvSpPr>
          <p:spPr>
            <a:xfrm>
              <a:off x="5069488" y="4339112"/>
              <a:ext cx="56595" cy="56595"/>
            </a:xfrm>
            <a:prstGeom prst="ellipse">
              <a:avLst/>
            </a:prstGeom>
            <a:solidFill>
              <a:srgbClr val="EF7900">
                <a:alpha val="100000"/>
              </a:srgbClr>
            </a:solidFill>
            <a:ln w="9000" cap="rnd">
              <a:solidFill>
                <a:srgbClr val="EF7900">
                  <a:alpha val="100000"/>
                </a:srgbClr>
              </a:solidFill>
              <a:prstDash val="solid"/>
              <a:round/>
            </a:ln>
          </p:spPr>
          <p:txBody>
            <a:bodyPr/>
            <a:lstStyle/>
            <a:p>
              <a:endParaRPr/>
            </a:p>
          </p:txBody>
        </p:sp>
        <p:sp>
          <p:nvSpPr>
            <p:cNvPr id="661" name="pt157">
              <a:extLst>
                <a:ext uri="{FF2B5EF4-FFF2-40B4-BE49-F238E27FC236}">
                  <a16:creationId xmlns:a16="http://schemas.microsoft.com/office/drawing/2014/main" id="{6731129B-06EA-66B5-B20C-0815F2B75231}"/>
                </a:ext>
              </a:extLst>
            </p:cNvPr>
            <p:cNvSpPr/>
            <p:nvPr/>
          </p:nvSpPr>
          <p:spPr>
            <a:xfrm>
              <a:off x="5672757" y="3926340"/>
              <a:ext cx="55300" cy="55300"/>
            </a:xfrm>
            <a:prstGeom prst="ellipse">
              <a:avLst/>
            </a:prstGeom>
            <a:solidFill>
              <a:srgbClr val="EF7900">
                <a:alpha val="100000"/>
              </a:srgbClr>
            </a:solidFill>
            <a:ln w="9000" cap="rnd">
              <a:solidFill>
                <a:srgbClr val="EF7900">
                  <a:alpha val="100000"/>
                </a:srgbClr>
              </a:solidFill>
              <a:prstDash val="solid"/>
              <a:round/>
            </a:ln>
          </p:spPr>
          <p:txBody>
            <a:bodyPr/>
            <a:lstStyle/>
            <a:p>
              <a:endParaRPr/>
            </a:p>
          </p:txBody>
        </p:sp>
        <p:sp>
          <p:nvSpPr>
            <p:cNvPr id="662" name="pt158">
              <a:extLst>
                <a:ext uri="{FF2B5EF4-FFF2-40B4-BE49-F238E27FC236}">
                  <a16:creationId xmlns:a16="http://schemas.microsoft.com/office/drawing/2014/main" id="{BB878999-99FE-0938-7A5A-2AA8F8464C6F}"/>
                </a:ext>
              </a:extLst>
            </p:cNvPr>
            <p:cNvSpPr/>
            <p:nvPr/>
          </p:nvSpPr>
          <p:spPr>
            <a:xfrm>
              <a:off x="5135689" y="4112567"/>
              <a:ext cx="48565" cy="48565"/>
            </a:xfrm>
            <a:prstGeom prst="ellipse">
              <a:avLst/>
            </a:prstGeom>
            <a:solidFill>
              <a:srgbClr val="EF7900">
                <a:alpha val="100000"/>
              </a:srgbClr>
            </a:solidFill>
            <a:ln w="9000" cap="rnd">
              <a:solidFill>
                <a:srgbClr val="EF7900">
                  <a:alpha val="100000"/>
                </a:srgbClr>
              </a:solidFill>
              <a:prstDash val="solid"/>
              <a:round/>
            </a:ln>
          </p:spPr>
          <p:txBody>
            <a:bodyPr/>
            <a:lstStyle/>
            <a:p>
              <a:endParaRPr/>
            </a:p>
          </p:txBody>
        </p:sp>
        <p:sp>
          <p:nvSpPr>
            <p:cNvPr id="663" name="pt159">
              <a:extLst>
                <a:ext uri="{FF2B5EF4-FFF2-40B4-BE49-F238E27FC236}">
                  <a16:creationId xmlns:a16="http://schemas.microsoft.com/office/drawing/2014/main" id="{918A509B-EFF2-05EF-A0BC-B6B7A4717C4C}"/>
                </a:ext>
              </a:extLst>
            </p:cNvPr>
            <p:cNvSpPr/>
            <p:nvPr/>
          </p:nvSpPr>
          <p:spPr>
            <a:xfrm>
              <a:off x="5453114" y="4217999"/>
              <a:ext cx="42643" cy="42643"/>
            </a:xfrm>
            <a:prstGeom prst="ellipse">
              <a:avLst/>
            </a:prstGeom>
            <a:solidFill>
              <a:srgbClr val="EF7900">
                <a:alpha val="100000"/>
              </a:srgbClr>
            </a:solidFill>
            <a:ln w="9000" cap="rnd">
              <a:solidFill>
                <a:srgbClr val="EF7900">
                  <a:alpha val="100000"/>
                </a:srgbClr>
              </a:solidFill>
              <a:prstDash val="solid"/>
              <a:round/>
            </a:ln>
          </p:spPr>
          <p:txBody>
            <a:bodyPr/>
            <a:lstStyle/>
            <a:p>
              <a:endParaRPr/>
            </a:p>
          </p:txBody>
        </p:sp>
        <p:sp>
          <p:nvSpPr>
            <p:cNvPr id="664" name="pt160">
              <a:extLst>
                <a:ext uri="{FF2B5EF4-FFF2-40B4-BE49-F238E27FC236}">
                  <a16:creationId xmlns:a16="http://schemas.microsoft.com/office/drawing/2014/main" id="{163FC71E-BD0A-24A0-D1F2-40103D89166C}"/>
                </a:ext>
              </a:extLst>
            </p:cNvPr>
            <p:cNvSpPr/>
            <p:nvPr/>
          </p:nvSpPr>
          <p:spPr>
            <a:xfrm>
              <a:off x="5178173" y="5055004"/>
              <a:ext cx="43646" cy="43646"/>
            </a:xfrm>
            <a:prstGeom prst="ellipse">
              <a:avLst/>
            </a:prstGeom>
            <a:solidFill>
              <a:srgbClr val="EF7900">
                <a:alpha val="100000"/>
              </a:srgbClr>
            </a:solidFill>
            <a:ln w="9000" cap="rnd">
              <a:solidFill>
                <a:srgbClr val="EF7900">
                  <a:alpha val="100000"/>
                </a:srgbClr>
              </a:solidFill>
              <a:prstDash val="solid"/>
              <a:round/>
            </a:ln>
          </p:spPr>
          <p:txBody>
            <a:bodyPr/>
            <a:lstStyle/>
            <a:p>
              <a:endParaRPr/>
            </a:p>
          </p:txBody>
        </p:sp>
        <p:sp>
          <p:nvSpPr>
            <p:cNvPr id="665" name="pt161">
              <a:extLst>
                <a:ext uri="{FF2B5EF4-FFF2-40B4-BE49-F238E27FC236}">
                  <a16:creationId xmlns:a16="http://schemas.microsoft.com/office/drawing/2014/main" id="{1F6CD726-D258-64FB-28D9-606D9F95BC7A}"/>
                </a:ext>
              </a:extLst>
            </p:cNvPr>
            <p:cNvSpPr/>
            <p:nvPr/>
          </p:nvSpPr>
          <p:spPr>
            <a:xfrm>
              <a:off x="5503535" y="4531316"/>
              <a:ext cx="49469" cy="49469"/>
            </a:xfrm>
            <a:prstGeom prst="ellipse">
              <a:avLst/>
            </a:prstGeom>
            <a:solidFill>
              <a:srgbClr val="EF7900">
                <a:alpha val="100000"/>
              </a:srgbClr>
            </a:solidFill>
            <a:ln w="9000" cap="rnd">
              <a:solidFill>
                <a:srgbClr val="EF7900">
                  <a:alpha val="100000"/>
                </a:srgbClr>
              </a:solidFill>
              <a:prstDash val="solid"/>
              <a:round/>
            </a:ln>
          </p:spPr>
          <p:txBody>
            <a:bodyPr/>
            <a:lstStyle/>
            <a:p>
              <a:endParaRPr/>
            </a:p>
          </p:txBody>
        </p:sp>
        <p:sp>
          <p:nvSpPr>
            <p:cNvPr id="666" name="pt162">
              <a:extLst>
                <a:ext uri="{FF2B5EF4-FFF2-40B4-BE49-F238E27FC236}">
                  <a16:creationId xmlns:a16="http://schemas.microsoft.com/office/drawing/2014/main" id="{2D15F8F2-5188-F50A-F29E-E1F8BBC74281}"/>
                </a:ext>
              </a:extLst>
            </p:cNvPr>
            <p:cNvSpPr/>
            <p:nvPr/>
          </p:nvSpPr>
          <p:spPr>
            <a:xfrm>
              <a:off x="5522078" y="4841690"/>
              <a:ext cx="39558" cy="39558"/>
            </a:xfrm>
            <a:prstGeom prst="ellipse">
              <a:avLst/>
            </a:prstGeom>
            <a:solidFill>
              <a:srgbClr val="EF7900">
                <a:alpha val="100000"/>
              </a:srgbClr>
            </a:solidFill>
            <a:ln w="9000" cap="rnd">
              <a:solidFill>
                <a:srgbClr val="EF7900">
                  <a:alpha val="100000"/>
                </a:srgbClr>
              </a:solidFill>
              <a:prstDash val="solid"/>
              <a:round/>
            </a:ln>
          </p:spPr>
          <p:txBody>
            <a:bodyPr/>
            <a:lstStyle/>
            <a:p>
              <a:endParaRPr/>
            </a:p>
          </p:txBody>
        </p:sp>
        <p:sp>
          <p:nvSpPr>
            <p:cNvPr id="667" name="pt163">
              <a:extLst>
                <a:ext uri="{FF2B5EF4-FFF2-40B4-BE49-F238E27FC236}">
                  <a16:creationId xmlns:a16="http://schemas.microsoft.com/office/drawing/2014/main" id="{C617B35D-792C-91CC-29EF-51E79F394F67}"/>
                </a:ext>
              </a:extLst>
            </p:cNvPr>
            <p:cNvSpPr/>
            <p:nvPr/>
          </p:nvSpPr>
          <p:spPr>
            <a:xfrm>
              <a:off x="4929797" y="3733613"/>
              <a:ext cx="77062" cy="77062"/>
            </a:xfrm>
            <a:prstGeom prst="ellipse">
              <a:avLst/>
            </a:prstGeom>
            <a:solidFill>
              <a:srgbClr val="EF7900">
                <a:alpha val="100000"/>
              </a:srgbClr>
            </a:solidFill>
            <a:ln w="9000" cap="rnd">
              <a:solidFill>
                <a:srgbClr val="EF7900">
                  <a:alpha val="100000"/>
                </a:srgbClr>
              </a:solidFill>
              <a:prstDash val="solid"/>
              <a:round/>
            </a:ln>
          </p:spPr>
          <p:txBody>
            <a:bodyPr/>
            <a:lstStyle/>
            <a:p>
              <a:endParaRPr/>
            </a:p>
          </p:txBody>
        </p:sp>
        <p:sp>
          <p:nvSpPr>
            <p:cNvPr id="668" name="pt164">
              <a:extLst>
                <a:ext uri="{FF2B5EF4-FFF2-40B4-BE49-F238E27FC236}">
                  <a16:creationId xmlns:a16="http://schemas.microsoft.com/office/drawing/2014/main" id="{23E1BAAF-343D-951D-8B38-56CDFA5BB9EA}"/>
                </a:ext>
              </a:extLst>
            </p:cNvPr>
            <p:cNvSpPr/>
            <p:nvPr/>
          </p:nvSpPr>
          <p:spPr>
            <a:xfrm>
              <a:off x="5312878" y="3943177"/>
              <a:ext cx="65632" cy="65632"/>
            </a:xfrm>
            <a:prstGeom prst="ellipse">
              <a:avLst/>
            </a:prstGeom>
            <a:solidFill>
              <a:srgbClr val="EF7900">
                <a:alpha val="100000"/>
              </a:srgbClr>
            </a:solidFill>
            <a:ln w="9000" cap="rnd">
              <a:solidFill>
                <a:srgbClr val="EF7900">
                  <a:alpha val="100000"/>
                </a:srgbClr>
              </a:solidFill>
              <a:prstDash val="solid"/>
              <a:round/>
            </a:ln>
          </p:spPr>
          <p:txBody>
            <a:bodyPr/>
            <a:lstStyle/>
            <a:p>
              <a:endParaRPr/>
            </a:p>
          </p:txBody>
        </p:sp>
        <p:sp>
          <p:nvSpPr>
            <p:cNvPr id="669" name="pt165">
              <a:extLst>
                <a:ext uri="{FF2B5EF4-FFF2-40B4-BE49-F238E27FC236}">
                  <a16:creationId xmlns:a16="http://schemas.microsoft.com/office/drawing/2014/main" id="{56471426-C6BC-DD3F-BF20-08E361FCF47F}"/>
                </a:ext>
              </a:extLst>
            </p:cNvPr>
            <p:cNvSpPr/>
            <p:nvPr/>
          </p:nvSpPr>
          <p:spPr>
            <a:xfrm>
              <a:off x="6135419" y="3309373"/>
              <a:ext cx="132004" cy="132004"/>
            </a:xfrm>
            <a:prstGeom prst="ellipse">
              <a:avLst/>
            </a:prstGeom>
            <a:solidFill>
              <a:srgbClr val="EF7900">
                <a:alpha val="100000"/>
              </a:srgbClr>
            </a:solidFill>
            <a:ln w="9000" cap="rnd">
              <a:solidFill>
                <a:srgbClr val="EF7900">
                  <a:alpha val="100000"/>
                </a:srgbClr>
              </a:solidFill>
              <a:prstDash val="solid"/>
              <a:round/>
            </a:ln>
          </p:spPr>
          <p:txBody>
            <a:bodyPr/>
            <a:lstStyle/>
            <a:p>
              <a:endParaRPr/>
            </a:p>
          </p:txBody>
        </p:sp>
        <p:sp>
          <p:nvSpPr>
            <p:cNvPr id="670" name="pt166">
              <a:extLst>
                <a:ext uri="{FF2B5EF4-FFF2-40B4-BE49-F238E27FC236}">
                  <a16:creationId xmlns:a16="http://schemas.microsoft.com/office/drawing/2014/main" id="{1DE1C924-6A2F-A315-7AD1-B2376890FAD5}"/>
                </a:ext>
              </a:extLst>
            </p:cNvPr>
            <p:cNvSpPr/>
            <p:nvPr/>
          </p:nvSpPr>
          <p:spPr>
            <a:xfrm>
              <a:off x="5440274" y="3507749"/>
              <a:ext cx="47757" cy="47757"/>
            </a:xfrm>
            <a:prstGeom prst="ellipse">
              <a:avLst/>
            </a:prstGeom>
            <a:solidFill>
              <a:srgbClr val="EF7900">
                <a:alpha val="100000"/>
              </a:srgbClr>
            </a:solidFill>
            <a:ln w="9000" cap="rnd">
              <a:solidFill>
                <a:srgbClr val="EF7900">
                  <a:alpha val="100000"/>
                </a:srgbClr>
              </a:solidFill>
              <a:prstDash val="solid"/>
              <a:round/>
            </a:ln>
          </p:spPr>
          <p:txBody>
            <a:bodyPr/>
            <a:lstStyle/>
            <a:p>
              <a:endParaRPr/>
            </a:p>
          </p:txBody>
        </p:sp>
        <p:sp>
          <p:nvSpPr>
            <p:cNvPr id="671" name="pt167">
              <a:extLst>
                <a:ext uri="{FF2B5EF4-FFF2-40B4-BE49-F238E27FC236}">
                  <a16:creationId xmlns:a16="http://schemas.microsoft.com/office/drawing/2014/main" id="{9C0A717A-B99E-B6A0-4BBC-001ACBCFEC72}"/>
                </a:ext>
              </a:extLst>
            </p:cNvPr>
            <p:cNvSpPr/>
            <p:nvPr/>
          </p:nvSpPr>
          <p:spPr>
            <a:xfrm>
              <a:off x="5004492" y="4195829"/>
              <a:ext cx="64061" cy="64061"/>
            </a:xfrm>
            <a:prstGeom prst="ellipse">
              <a:avLst/>
            </a:prstGeom>
            <a:solidFill>
              <a:srgbClr val="EF7900">
                <a:alpha val="100000"/>
              </a:srgbClr>
            </a:solidFill>
            <a:ln w="9000" cap="rnd">
              <a:solidFill>
                <a:srgbClr val="EF7900">
                  <a:alpha val="100000"/>
                </a:srgbClr>
              </a:solidFill>
              <a:prstDash val="solid"/>
              <a:round/>
            </a:ln>
          </p:spPr>
          <p:txBody>
            <a:bodyPr/>
            <a:lstStyle/>
            <a:p>
              <a:endParaRPr/>
            </a:p>
          </p:txBody>
        </p:sp>
        <p:sp>
          <p:nvSpPr>
            <p:cNvPr id="672" name="pt168">
              <a:extLst>
                <a:ext uri="{FF2B5EF4-FFF2-40B4-BE49-F238E27FC236}">
                  <a16:creationId xmlns:a16="http://schemas.microsoft.com/office/drawing/2014/main" id="{EF77DEE4-8A1A-A6B9-6440-2D5CE3E41C81}"/>
                </a:ext>
              </a:extLst>
            </p:cNvPr>
            <p:cNvSpPr/>
            <p:nvPr/>
          </p:nvSpPr>
          <p:spPr>
            <a:xfrm>
              <a:off x="5166556" y="4112556"/>
              <a:ext cx="48586" cy="48586"/>
            </a:xfrm>
            <a:prstGeom prst="ellipse">
              <a:avLst/>
            </a:prstGeom>
            <a:solidFill>
              <a:srgbClr val="EF7900">
                <a:alpha val="100000"/>
              </a:srgbClr>
            </a:solidFill>
            <a:ln w="9000" cap="rnd">
              <a:solidFill>
                <a:srgbClr val="EF7900">
                  <a:alpha val="100000"/>
                </a:srgbClr>
              </a:solidFill>
              <a:prstDash val="solid"/>
              <a:round/>
            </a:ln>
          </p:spPr>
          <p:txBody>
            <a:bodyPr/>
            <a:lstStyle/>
            <a:p>
              <a:endParaRPr/>
            </a:p>
          </p:txBody>
        </p:sp>
        <p:sp>
          <p:nvSpPr>
            <p:cNvPr id="673" name="pt169">
              <a:extLst>
                <a:ext uri="{FF2B5EF4-FFF2-40B4-BE49-F238E27FC236}">
                  <a16:creationId xmlns:a16="http://schemas.microsoft.com/office/drawing/2014/main" id="{7239BBCB-F238-9C06-C704-95C6E6A29E80}"/>
                </a:ext>
              </a:extLst>
            </p:cNvPr>
            <p:cNvSpPr/>
            <p:nvPr/>
          </p:nvSpPr>
          <p:spPr>
            <a:xfrm>
              <a:off x="5445727" y="3642921"/>
              <a:ext cx="91714" cy="91714"/>
            </a:xfrm>
            <a:prstGeom prst="ellipse">
              <a:avLst/>
            </a:prstGeom>
            <a:solidFill>
              <a:srgbClr val="EF7900">
                <a:alpha val="100000"/>
              </a:srgbClr>
            </a:solidFill>
            <a:ln w="9000" cap="rnd">
              <a:solidFill>
                <a:srgbClr val="EF7900">
                  <a:alpha val="100000"/>
                </a:srgbClr>
              </a:solidFill>
              <a:prstDash val="solid"/>
              <a:round/>
            </a:ln>
          </p:spPr>
          <p:txBody>
            <a:bodyPr/>
            <a:lstStyle/>
            <a:p>
              <a:endParaRPr/>
            </a:p>
          </p:txBody>
        </p:sp>
        <p:sp>
          <p:nvSpPr>
            <p:cNvPr id="674" name="pt170">
              <a:extLst>
                <a:ext uri="{FF2B5EF4-FFF2-40B4-BE49-F238E27FC236}">
                  <a16:creationId xmlns:a16="http://schemas.microsoft.com/office/drawing/2014/main" id="{8AE34D0A-87EE-B448-F6F2-2A997B25511A}"/>
                </a:ext>
              </a:extLst>
            </p:cNvPr>
            <p:cNvSpPr/>
            <p:nvPr/>
          </p:nvSpPr>
          <p:spPr>
            <a:xfrm>
              <a:off x="5781462" y="4145581"/>
              <a:ext cx="53478" cy="53478"/>
            </a:xfrm>
            <a:prstGeom prst="ellipse">
              <a:avLst/>
            </a:prstGeom>
            <a:solidFill>
              <a:srgbClr val="EF7900">
                <a:alpha val="100000"/>
              </a:srgbClr>
            </a:solidFill>
            <a:ln w="9000" cap="rnd">
              <a:solidFill>
                <a:srgbClr val="EF7900">
                  <a:alpha val="100000"/>
                </a:srgbClr>
              </a:solidFill>
              <a:prstDash val="solid"/>
              <a:round/>
            </a:ln>
          </p:spPr>
          <p:txBody>
            <a:bodyPr/>
            <a:lstStyle/>
            <a:p>
              <a:endParaRPr/>
            </a:p>
          </p:txBody>
        </p:sp>
        <p:sp>
          <p:nvSpPr>
            <p:cNvPr id="675" name="pt171">
              <a:extLst>
                <a:ext uri="{FF2B5EF4-FFF2-40B4-BE49-F238E27FC236}">
                  <a16:creationId xmlns:a16="http://schemas.microsoft.com/office/drawing/2014/main" id="{6011A92C-CA86-726C-8700-5A3CC9F02847}"/>
                </a:ext>
              </a:extLst>
            </p:cNvPr>
            <p:cNvSpPr/>
            <p:nvPr/>
          </p:nvSpPr>
          <p:spPr>
            <a:xfrm>
              <a:off x="5765340" y="4411607"/>
              <a:ext cx="59824" cy="59824"/>
            </a:xfrm>
            <a:prstGeom prst="ellipse">
              <a:avLst/>
            </a:prstGeom>
            <a:solidFill>
              <a:srgbClr val="EF7900">
                <a:alpha val="100000"/>
              </a:srgbClr>
            </a:solidFill>
            <a:ln w="9000" cap="rnd">
              <a:solidFill>
                <a:srgbClr val="EF7900">
                  <a:alpha val="100000"/>
                </a:srgbClr>
              </a:solidFill>
              <a:prstDash val="solid"/>
              <a:round/>
            </a:ln>
          </p:spPr>
          <p:txBody>
            <a:bodyPr/>
            <a:lstStyle/>
            <a:p>
              <a:endParaRPr/>
            </a:p>
          </p:txBody>
        </p:sp>
        <p:sp>
          <p:nvSpPr>
            <p:cNvPr id="676" name="pt172">
              <a:extLst>
                <a:ext uri="{FF2B5EF4-FFF2-40B4-BE49-F238E27FC236}">
                  <a16:creationId xmlns:a16="http://schemas.microsoft.com/office/drawing/2014/main" id="{CAF5B9C0-E441-9264-EB6A-D0ED05B9DAC5}"/>
                </a:ext>
              </a:extLst>
            </p:cNvPr>
            <p:cNvSpPr/>
            <p:nvPr/>
          </p:nvSpPr>
          <p:spPr>
            <a:xfrm>
              <a:off x="5260283" y="4540211"/>
              <a:ext cx="60185" cy="60185"/>
            </a:xfrm>
            <a:prstGeom prst="ellipse">
              <a:avLst/>
            </a:prstGeom>
            <a:solidFill>
              <a:srgbClr val="EF7900">
                <a:alpha val="100000"/>
              </a:srgbClr>
            </a:solidFill>
            <a:ln w="9000" cap="rnd">
              <a:solidFill>
                <a:srgbClr val="EF7900">
                  <a:alpha val="100000"/>
                </a:srgbClr>
              </a:solidFill>
              <a:prstDash val="solid"/>
              <a:round/>
            </a:ln>
          </p:spPr>
          <p:txBody>
            <a:bodyPr/>
            <a:lstStyle/>
            <a:p>
              <a:endParaRPr/>
            </a:p>
          </p:txBody>
        </p:sp>
        <p:sp>
          <p:nvSpPr>
            <p:cNvPr id="677" name="pt173">
              <a:extLst>
                <a:ext uri="{FF2B5EF4-FFF2-40B4-BE49-F238E27FC236}">
                  <a16:creationId xmlns:a16="http://schemas.microsoft.com/office/drawing/2014/main" id="{027B1DE8-2C6D-FB4F-FAC3-E5928B6B42CA}"/>
                </a:ext>
              </a:extLst>
            </p:cNvPr>
            <p:cNvSpPr/>
            <p:nvPr/>
          </p:nvSpPr>
          <p:spPr>
            <a:xfrm>
              <a:off x="5327745" y="3505961"/>
              <a:ext cx="104781" cy="104781"/>
            </a:xfrm>
            <a:prstGeom prst="ellipse">
              <a:avLst/>
            </a:prstGeom>
            <a:solidFill>
              <a:srgbClr val="EF7900">
                <a:alpha val="100000"/>
              </a:srgbClr>
            </a:solidFill>
            <a:ln w="9000" cap="rnd">
              <a:solidFill>
                <a:srgbClr val="EF7900">
                  <a:alpha val="100000"/>
                </a:srgbClr>
              </a:solidFill>
              <a:prstDash val="solid"/>
              <a:round/>
            </a:ln>
          </p:spPr>
          <p:txBody>
            <a:bodyPr/>
            <a:lstStyle/>
            <a:p>
              <a:endParaRPr/>
            </a:p>
          </p:txBody>
        </p:sp>
        <p:sp>
          <p:nvSpPr>
            <p:cNvPr id="678" name="pt174">
              <a:extLst>
                <a:ext uri="{FF2B5EF4-FFF2-40B4-BE49-F238E27FC236}">
                  <a16:creationId xmlns:a16="http://schemas.microsoft.com/office/drawing/2014/main" id="{6A1F5CBF-8E5A-956A-2098-97E1FBD69634}"/>
                </a:ext>
              </a:extLst>
            </p:cNvPr>
            <p:cNvSpPr/>
            <p:nvPr/>
          </p:nvSpPr>
          <p:spPr>
            <a:xfrm>
              <a:off x="5838559" y="4392196"/>
              <a:ext cx="42651" cy="42651"/>
            </a:xfrm>
            <a:prstGeom prst="ellipse">
              <a:avLst/>
            </a:prstGeom>
            <a:solidFill>
              <a:srgbClr val="EF7900">
                <a:alpha val="100000"/>
              </a:srgbClr>
            </a:solidFill>
            <a:ln w="9000" cap="rnd">
              <a:solidFill>
                <a:srgbClr val="EF7900">
                  <a:alpha val="100000"/>
                </a:srgbClr>
              </a:solidFill>
              <a:prstDash val="solid"/>
              <a:round/>
            </a:ln>
          </p:spPr>
          <p:txBody>
            <a:bodyPr/>
            <a:lstStyle/>
            <a:p>
              <a:endParaRPr/>
            </a:p>
          </p:txBody>
        </p:sp>
        <p:sp>
          <p:nvSpPr>
            <p:cNvPr id="679" name="pt175">
              <a:extLst>
                <a:ext uri="{FF2B5EF4-FFF2-40B4-BE49-F238E27FC236}">
                  <a16:creationId xmlns:a16="http://schemas.microsoft.com/office/drawing/2014/main" id="{B7523315-7E0B-A9B9-836D-03100B9606F0}"/>
                </a:ext>
              </a:extLst>
            </p:cNvPr>
            <p:cNvSpPr/>
            <p:nvPr/>
          </p:nvSpPr>
          <p:spPr>
            <a:xfrm>
              <a:off x="5665836" y="4012066"/>
              <a:ext cx="77506" cy="77506"/>
            </a:xfrm>
            <a:prstGeom prst="ellipse">
              <a:avLst/>
            </a:prstGeom>
            <a:solidFill>
              <a:srgbClr val="EF7900">
                <a:alpha val="100000"/>
              </a:srgbClr>
            </a:solidFill>
            <a:ln w="9000" cap="rnd">
              <a:solidFill>
                <a:srgbClr val="EF7900">
                  <a:alpha val="100000"/>
                </a:srgbClr>
              </a:solidFill>
              <a:prstDash val="solid"/>
              <a:round/>
            </a:ln>
          </p:spPr>
          <p:txBody>
            <a:bodyPr/>
            <a:lstStyle/>
            <a:p>
              <a:endParaRPr/>
            </a:p>
          </p:txBody>
        </p:sp>
        <p:sp>
          <p:nvSpPr>
            <p:cNvPr id="680" name="pt176">
              <a:extLst>
                <a:ext uri="{FF2B5EF4-FFF2-40B4-BE49-F238E27FC236}">
                  <a16:creationId xmlns:a16="http://schemas.microsoft.com/office/drawing/2014/main" id="{60F65BDE-DF61-C447-9B9C-7F69EAB52298}"/>
                </a:ext>
              </a:extLst>
            </p:cNvPr>
            <p:cNvSpPr/>
            <p:nvPr/>
          </p:nvSpPr>
          <p:spPr>
            <a:xfrm>
              <a:off x="5846464" y="5178614"/>
              <a:ext cx="37629" cy="37629"/>
            </a:xfrm>
            <a:prstGeom prst="ellipse">
              <a:avLst/>
            </a:prstGeom>
            <a:solidFill>
              <a:srgbClr val="EF7900">
                <a:alpha val="100000"/>
              </a:srgbClr>
            </a:solidFill>
            <a:ln w="9000" cap="rnd">
              <a:solidFill>
                <a:srgbClr val="EF7900">
                  <a:alpha val="100000"/>
                </a:srgbClr>
              </a:solidFill>
              <a:prstDash val="solid"/>
              <a:round/>
            </a:ln>
          </p:spPr>
          <p:txBody>
            <a:bodyPr/>
            <a:lstStyle/>
            <a:p>
              <a:endParaRPr/>
            </a:p>
          </p:txBody>
        </p:sp>
        <p:sp>
          <p:nvSpPr>
            <p:cNvPr id="681" name="pt177">
              <a:extLst>
                <a:ext uri="{FF2B5EF4-FFF2-40B4-BE49-F238E27FC236}">
                  <a16:creationId xmlns:a16="http://schemas.microsoft.com/office/drawing/2014/main" id="{A60E7795-987C-1846-83CD-DC3D35DBCD97}"/>
                </a:ext>
              </a:extLst>
            </p:cNvPr>
            <p:cNvSpPr/>
            <p:nvPr/>
          </p:nvSpPr>
          <p:spPr>
            <a:xfrm>
              <a:off x="5730855" y="4486938"/>
              <a:ext cx="49145" cy="49145"/>
            </a:xfrm>
            <a:prstGeom prst="ellipse">
              <a:avLst/>
            </a:prstGeom>
            <a:solidFill>
              <a:srgbClr val="EF7900">
                <a:alpha val="100000"/>
              </a:srgbClr>
            </a:solidFill>
            <a:ln w="9000" cap="rnd">
              <a:solidFill>
                <a:srgbClr val="EF7900">
                  <a:alpha val="100000"/>
                </a:srgbClr>
              </a:solidFill>
              <a:prstDash val="solid"/>
              <a:round/>
            </a:ln>
          </p:spPr>
          <p:txBody>
            <a:bodyPr/>
            <a:lstStyle/>
            <a:p>
              <a:endParaRPr/>
            </a:p>
          </p:txBody>
        </p:sp>
        <p:sp>
          <p:nvSpPr>
            <p:cNvPr id="682" name="pt178">
              <a:extLst>
                <a:ext uri="{FF2B5EF4-FFF2-40B4-BE49-F238E27FC236}">
                  <a16:creationId xmlns:a16="http://schemas.microsoft.com/office/drawing/2014/main" id="{04874F2B-C025-1637-F50F-F2AF9CF914F1}"/>
                </a:ext>
              </a:extLst>
            </p:cNvPr>
            <p:cNvSpPr/>
            <p:nvPr/>
          </p:nvSpPr>
          <p:spPr>
            <a:xfrm>
              <a:off x="5261342" y="4974325"/>
              <a:ext cx="54254" cy="54254"/>
            </a:xfrm>
            <a:prstGeom prst="ellipse">
              <a:avLst/>
            </a:prstGeom>
            <a:solidFill>
              <a:srgbClr val="EF7900">
                <a:alpha val="100000"/>
              </a:srgbClr>
            </a:solidFill>
            <a:ln w="9000" cap="rnd">
              <a:solidFill>
                <a:srgbClr val="EF7900">
                  <a:alpha val="100000"/>
                </a:srgbClr>
              </a:solidFill>
              <a:prstDash val="solid"/>
              <a:round/>
            </a:ln>
          </p:spPr>
          <p:txBody>
            <a:bodyPr/>
            <a:lstStyle/>
            <a:p>
              <a:endParaRPr/>
            </a:p>
          </p:txBody>
        </p:sp>
        <p:sp>
          <p:nvSpPr>
            <p:cNvPr id="683" name="pt179">
              <a:extLst>
                <a:ext uri="{FF2B5EF4-FFF2-40B4-BE49-F238E27FC236}">
                  <a16:creationId xmlns:a16="http://schemas.microsoft.com/office/drawing/2014/main" id="{0EA0EC7D-7B77-00D0-C028-EC120589AB80}"/>
                </a:ext>
              </a:extLst>
            </p:cNvPr>
            <p:cNvSpPr/>
            <p:nvPr/>
          </p:nvSpPr>
          <p:spPr>
            <a:xfrm>
              <a:off x="5736817" y="2982490"/>
              <a:ext cx="118390" cy="118390"/>
            </a:xfrm>
            <a:prstGeom prst="ellipse">
              <a:avLst/>
            </a:prstGeom>
            <a:solidFill>
              <a:srgbClr val="EF7900">
                <a:alpha val="100000"/>
              </a:srgbClr>
            </a:solidFill>
            <a:ln w="9000" cap="rnd">
              <a:solidFill>
                <a:srgbClr val="EF7900">
                  <a:alpha val="100000"/>
                </a:srgbClr>
              </a:solidFill>
              <a:prstDash val="solid"/>
              <a:round/>
            </a:ln>
          </p:spPr>
          <p:txBody>
            <a:bodyPr/>
            <a:lstStyle/>
            <a:p>
              <a:endParaRPr/>
            </a:p>
          </p:txBody>
        </p:sp>
        <p:sp>
          <p:nvSpPr>
            <p:cNvPr id="684" name="pt180">
              <a:extLst>
                <a:ext uri="{FF2B5EF4-FFF2-40B4-BE49-F238E27FC236}">
                  <a16:creationId xmlns:a16="http://schemas.microsoft.com/office/drawing/2014/main" id="{4BB0D91D-8686-91A7-8970-829A3E04CFFD}"/>
                </a:ext>
              </a:extLst>
            </p:cNvPr>
            <p:cNvSpPr/>
            <p:nvPr/>
          </p:nvSpPr>
          <p:spPr>
            <a:xfrm>
              <a:off x="5610688" y="3603762"/>
              <a:ext cx="51707" cy="51707"/>
            </a:xfrm>
            <a:prstGeom prst="ellipse">
              <a:avLst/>
            </a:prstGeom>
            <a:solidFill>
              <a:srgbClr val="EF7900">
                <a:alpha val="100000"/>
              </a:srgbClr>
            </a:solidFill>
            <a:ln w="9000" cap="rnd">
              <a:solidFill>
                <a:srgbClr val="EF7900">
                  <a:alpha val="100000"/>
                </a:srgbClr>
              </a:solidFill>
              <a:prstDash val="solid"/>
              <a:round/>
            </a:ln>
          </p:spPr>
          <p:txBody>
            <a:bodyPr/>
            <a:lstStyle/>
            <a:p>
              <a:endParaRPr/>
            </a:p>
          </p:txBody>
        </p:sp>
        <p:sp>
          <p:nvSpPr>
            <p:cNvPr id="685" name="pt181">
              <a:extLst>
                <a:ext uri="{FF2B5EF4-FFF2-40B4-BE49-F238E27FC236}">
                  <a16:creationId xmlns:a16="http://schemas.microsoft.com/office/drawing/2014/main" id="{B0AE74B1-07F9-9360-A1E1-E307EAF3B82A}"/>
                </a:ext>
              </a:extLst>
            </p:cNvPr>
            <p:cNvSpPr/>
            <p:nvPr/>
          </p:nvSpPr>
          <p:spPr>
            <a:xfrm>
              <a:off x="5360877" y="4783940"/>
              <a:ext cx="43070" cy="43070"/>
            </a:xfrm>
            <a:prstGeom prst="ellipse">
              <a:avLst/>
            </a:prstGeom>
            <a:solidFill>
              <a:srgbClr val="EF7900">
                <a:alpha val="100000"/>
              </a:srgbClr>
            </a:solidFill>
            <a:ln w="9000" cap="rnd">
              <a:solidFill>
                <a:srgbClr val="EF7900">
                  <a:alpha val="100000"/>
                </a:srgbClr>
              </a:solidFill>
              <a:prstDash val="solid"/>
              <a:round/>
            </a:ln>
          </p:spPr>
          <p:txBody>
            <a:bodyPr/>
            <a:lstStyle/>
            <a:p>
              <a:endParaRPr/>
            </a:p>
          </p:txBody>
        </p:sp>
        <p:sp>
          <p:nvSpPr>
            <p:cNvPr id="686" name="pt182">
              <a:extLst>
                <a:ext uri="{FF2B5EF4-FFF2-40B4-BE49-F238E27FC236}">
                  <a16:creationId xmlns:a16="http://schemas.microsoft.com/office/drawing/2014/main" id="{BFF46A0E-75F7-7A1D-5B68-73B88BAAE1B9}"/>
                </a:ext>
              </a:extLst>
            </p:cNvPr>
            <p:cNvSpPr/>
            <p:nvPr/>
          </p:nvSpPr>
          <p:spPr>
            <a:xfrm>
              <a:off x="6165984" y="3825656"/>
              <a:ext cx="65197" cy="65197"/>
            </a:xfrm>
            <a:prstGeom prst="ellipse">
              <a:avLst/>
            </a:prstGeom>
            <a:solidFill>
              <a:srgbClr val="EF7900">
                <a:alpha val="100000"/>
              </a:srgbClr>
            </a:solidFill>
            <a:ln w="9000" cap="rnd">
              <a:solidFill>
                <a:srgbClr val="EF7900">
                  <a:alpha val="100000"/>
                </a:srgbClr>
              </a:solidFill>
              <a:prstDash val="solid"/>
              <a:round/>
            </a:ln>
          </p:spPr>
          <p:txBody>
            <a:bodyPr/>
            <a:lstStyle/>
            <a:p>
              <a:endParaRPr/>
            </a:p>
          </p:txBody>
        </p:sp>
        <p:sp>
          <p:nvSpPr>
            <p:cNvPr id="687" name="pt183">
              <a:extLst>
                <a:ext uri="{FF2B5EF4-FFF2-40B4-BE49-F238E27FC236}">
                  <a16:creationId xmlns:a16="http://schemas.microsoft.com/office/drawing/2014/main" id="{52FE0C0E-63FC-3306-59A1-1AD6FD97056B}"/>
                </a:ext>
              </a:extLst>
            </p:cNvPr>
            <p:cNvSpPr/>
            <p:nvPr/>
          </p:nvSpPr>
          <p:spPr>
            <a:xfrm>
              <a:off x="4932669" y="4888372"/>
              <a:ext cx="47998" cy="47998"/>
            </a:xfrm>
            <a:prstGeom prst="ellipse">
              <a:avLst/>
            </a:prstGeom>
            <a:solidFill>
              <a:srgbClr val="EF7900">
                <a:alpha val="100000"/>
              </a:srgbClr>
            </a:solidFill>
            <a:ln w="9000" cap="rnd">
              <a:solidFill>
                <a:srgbClr val="EF7900">
                  <a:alpha val="100000"/>
                </a:srgbClr>
              </a:solidFill>
              <a:prstDash val="solid"/>
              <a:round/>
            </a:ln>
          </p:spPr>
          <p:txBody>
            <a:bodyPr/>
            <a:lstStyle/>
            <a:p>
              <a:endParaRPr/>
            </a:p>
          </p:txBody>
        </p:sp>
        <p:sp>
          <p:nvSpPr>
            <p:cNvPr id="688" name="pt184">
              <a:extLst>
                <a:ext uri="{FF2B5EF4-FFF2-40B4-BE49-F238E27FC236}">
                  <a16:creationId xmlns:a16="http://schemas.microsoft.com/office/drawing/2014/main" id="{CF38FEB5-9634-393F-4668-9596307806A1}"/>
                </a:ext>
              </a:extLst>
            </p:cNvPr>
            <p:cNvSpPr/>
            <p:nvPr/>
          </p:nvSpPr>
          <p:spPr>
            <a:xfrm>
              <a:off x="4892370" y="5471491"/>
              <a:ext cx="39805" cy="39805"/>
            </a:xfrm>
            <a:prstGeom prst="ellipse">
              <a:avLst/>
            </a:prstGeom>
            <a:solidFill>
              <a:srgbClr val="EF7900">
                <a:alpha val="100000"/>
              </a:srgbClr>
            </a:solidFill>
            <a:ln w="9000" cap="rnd">
              <a:solidFill>
                <a:srgbClr val="EF7900">
                  <a:alpha val="100000"/>
                </a:srgbClr>
              </a:solidFill>
              <a:prstDash val="solid"/>
              <a:round/>
            </a:ln>
          </p:spPr>
          <p:txBody>
            <a:bodyPr/>
            <a:lstStyle/>
            <a:p>
              <a:endParaRPr/>
            </a:p>
          </p:txBody>
        </p:sp>
        <p:sp>
          <p:nvSpPr>
            <p:cNvPr id="689" name="pt185">
              <a:extLst>
                <a:ext uri="{FF2B5EF4-FFF2-40B4-BE49-F238E27FC236}">
                  <a16:creationId xmlns:a16="http://schemas.microsoft.com/office/drawing/2014/main" id="{3572C3C7-F89E-A854-1962-86DC4089DC80}"/>
                </a:ext>
              </a:extLst>
            </p:cNvPr>
            <p:cNvSpPr/>
            <p:nvPr/>
          </p:nvSpPr>
          <p:spPr>
            <a:xfrm>
              <a:off x="5771661" y="5310029"/>
              <a:ext cx="36101" cy="36101"/>
            </a:xfrm>
            <a:prstGeom prst="ellipse">
              <a:avLst/>
            </a:prstGeom>
            <a:solidFill>
              <a:srgbClr val="EF7900">
                <a:alpha val="100000"/>
              </a:srgbClr>
            </a:solidFill>
            <a:ln w="9000" cap="rnd">
              <a:solidFill>
                <a:srgbClr val="EF7900">
                  <a:alpha val="100000"/>
                </a:srgbClr>
              </a:solidFill>
              <a:prstDash val="solid"/>
              <a:round/>
            </a:ln>
          </p:spPr>
          <p:txBody>
            <a:bodyPr/>
            <a:lstStyle/>
            <a:p>
              <a:endParaRPr/>
            </a:p>
          </p:txBody>
        </p:sp>
        <p:sp>
          <p:nvSpPr>
            <p:cNvPr id="690" name="pt186">
              <a:extLst>
                <a:ext uri="{FF2B5EF4-FFF2-40B4-BE49-F238E27FC236}">
                  <a16:creationId xmlns:a16="http://schemas.microsoft.com/office/drawing/2014/main" id="{690F19AD-9F87-0EA8-F8A0-A8194333D570}"/>
                </a:ext>
              </a:extLst>
            </p:cNvPr>
            <p:cNvSpPr/>
            <p:nvPr/>
          </p:nvSpPr>
          <p:spPr>
            <a:xfrm>
              <a:off x="6097876" y="3358071"/>
              <a:ext cx="84216" cy="84216"/>
            </a:xfrm>
            <a:prstGeom prst="ellipse">
              <a:avLst/>
            </a:prstGeom>
            <a:solidFill>
              <a:srgbClr val="EF7900">
                <a:alpha val="100000"/>
              </a:srgbClr>
            </a:solidFill>
            <a:ln w="9000" cap="rnd">
              <a:solidFill>
                <a:srgbClr val="EF7900">
                  <a:alpha val="100000"/>
                </a:srgbClr>
              </a:solidFill>
              <a:prstDash val="solid"/>
              <a:round/>
            </a:ln>
          </p:spPr>
          <p:txBody>
            <a:bodyPr/>
            <a:lstStyle/>
            <a:p>
              <a:endParaRPr/>
            </a:p>
          </p:txBody>
        </p:sp>
        <p:sp>
          <p:nvSpPr>
            <p:cNvPr id="691" name="pt187">
              <a:extLst>
                <a:ext uri="{FF2B5EF4-FFF2-40B4-BE49-F238E27FC236}">
                  <a16:creationId xmlns:a16="http://schemas.microsoft.com/office/drawing/2014/main" id="{B1EEAE59-61F9-4245-D544-AC22024C8E43}"/>
                </a:ext>
              </a:extLst>
            </p:cNvPr>
            <p:cNvSpPr/>
            <p:nvPr/>
          </p:nvSpPr>
          <p:spPr>
            <a:xfrm>
              <a:off x="5827183" y="4656291"/>
              <a:ext cx="37067" cy="37067"/>
            </a:xfrm>
            <a:prstGeom prst="ellipse">
              <a:avLst/>
            </a:prstGeom>
            <a:solidFill>
              <a:srgbClr val="EF7900">
                <a:alpha val="100000"/>
              </a:srgbClr>
            </a:solidFill>
            <a:ln w="9000" cap="rnd">
              <a:solidFill>
                <a:srgbClr val="EF7900">
                  <a:alpha val="100000"/>
                </a:srgbClr>
              </a:solidFill>
              <a:prstDash val="solid"/>
              <a:round/>
            </a:ln>
          </p:spPr>
          <p:txBody>
            <a:bodyPr/>
            <a:lstStyle/>
            <a:p>
              <a:endParaRPr/>
            </a:p>
          </p:txBody>
        </p:sp>
        <p:sp>
          <p:nvSpPr>
            <p:cNvPr id="692" name="pt188">
              <a:extLst>
                <a:ext uri="{FF2B5EF4-FFF2-40B4-BE49-F238E27FC236}">
                  <a16:creationId xmlns:a16="http://schemas.microsoft.com/office/drawing/2014/main" id="{D44ABAF7-2DB5-6CDF-F742-F9FCCEAE4ED3}"/>
                </a:ext>
              </a:extLst>
            </p:cNvPr>
            <p:cNvSpPr/>
            <p:nvPr/>
          </p:nvSpPr>
          <p:spPr>
            <a:xfrm>
              <a:off x="5288522" y="3814680"/>
              <a:ext cx="69959" cy="69959"/>
            </a:xfrm>
            <a:prstGeom prst="ellipse">
              <a:avLst/>
            </a:prstGeom>
            <a:solidFill>
              <a:srgbClr val="EF7900">
                <a:alpha val="100000"/>
              </a:srgbClr>
            </a:solidFill>
            <a:ln w="9000" cap="rnd">
              <a:solidFill>
                <a:srgbClr val="EF7900">
                  <a:alpha val="100000"/>
                </a:srgbClr>
              </a:solidFill>
              <a:prstDash val="solid"/>
              <a:round/>
            </a:ln>
          </p:spPr>
          <p:txBody>
            <a:bodyPr/>
            <a:lstStyle/>
            <a:p>
              <a:endParaRPr/>
            </a:p>
          </p:txBody>
        </p:sp>
        <p:sp>
          <p:nvSpPr>
            <p:cNvPr id="693" name="pt189">
              <a:extLst>
                <a:ext uri="{FF2B5EF4-FFF2-40B4-BE49-F238E27FC236}">
                  <a16:creationId xmlns:a16="http://schemas.microsoft.com/office/drawing/2014/main" id="{A65523B5-53EF-3680-52C1-6712851DFAFE}"/>
                </a:ext>
              </a:extLst>
            </p:cNvPr>
            <p:cNvSpPr/>
            <p:nvPr/>
          </p:nvSpPr>
          <p:spPr>
            <a:xfrm>
              <a:off x="5651694" y="4358525"/>
              <a:ext cx="60999" cy="60999"/>
            </a:xfrm>
            <a:prstGeom prst="ellipse">
              <a:avLst/>
            </a:prstGeom>
            <a:solidFill>
              <a:srgbClr val="EF7900">
                <a:alpha val="100000"/>
              </a:srgbClr>
            </a:solidFill>
            <a:ln w="9000" cap="rnd">
              <a:solidFill>
                <a:srgbClr val="EF7900">
                  <a:alpha val="100000"/>
                </a:srgbClr>
              </a:solidFill>
              <a:prstDash val="solid"/>
              <a:round/>
            </a:ln>
          </p:spPr>
          <p:txBody>
            <a:bodyPr/>
            <a:lstStyle/>
            <a:p>
              <a:endParaRPr/>
            </a:p>
          </p:txBody>
        </p:sp>
        <p:sp>
          <p:nvSpPr>
            <p:cNvPr id="694" name="pt190">
              <a:extLst>
                <a:ext uri="{FF2B5EF4-FFF2-40B4-BE49-F238E27FC236}">
                  <a16:creationId xmlns:a16="http://schemas.microsoft.com/office/drawing/2014/main" id="{C43B029C-73C5-94EA-3450-C7CA5C849DFA}"/>
                </a:ext>
              </a:extLst>
            </p:cNvPr>
            <p:cNvSpPr/>
            <p:nvPr/>
          </p:nvSpPr>
          <p:spPr>
            <a:xfrm>
              <a:off x="5177453" y="4856418"/>
              <a:ext cx="54896" cy="54896"/>
            </a:xfrm>
            <a:prstGeom prst="ellipse">
              <a:avLst/>
            </a:prstGeom>
            <a:solidFill>
              <a:srgbClr val="EF7900">
                <a:alpha val="100000"/>
              </a:srgbClr>
            </a:solidFill>
            <a:ln w="9000" cap="rnd">
              <a:solidFill>
                <a:srgbClr val="EF7900">
                  <a:alpha val="100000"/>
                </a:srgbClr>
              </a:solidFill>
              <a:prstDash val="solid"/>
              <a:round/>
            </a:ln>
          </p:spPr>
          <p:txBody>
            <a:bodyPr/>
            <a:lstStyle/>
            <a:p>
              <a:endParaRPr/>
            </a:p>
          </p:txBody>
        </p:sp>
        <p:sp>
          <p:nvSpPr>
            <p:cNvPr id="695" name="pt191">
              <a:extLst>
                <a:ext uri="{FF2B5EF4-FFF2-40B4-BE49-F238E27FC236}">
                  <a16:creationId xmlns:a16="http://schemas.microsoft.com/office/drawing/2014/main" id="{FFB83BC6-56F2-A67F-4CBB-CBBB4952F693}"/>
                </a:ext>
              </a:extLst>
            </p:cNvPr>
            <p:cNvSpPr/>
            <p:nvPr/>
          </p:nvSpPr>
          <p:spPr>
            <a:xfrm>
              <a:off x="4888810" y="4805169"/>
              <a:ext cx="57972" cy="57972"/>
            </a:xfrm>
            <a:prstGeom prst="ellipse">
              <a:avLst/>
            </a:prstGeom>
            <a:solidFill>
              <a:srgbClr val="EF7900">
                <a:alpha val="100000"/>
              </a:srgbClr>
            </a:solidFill>
            <a:ln w="9000" cap="rnd">
              <a:solidFill>
                <a:srgbClr val="EF7900">
                  <a:alpha val="100000"/>
                </a:srgbClr>
              </a:solidFill>
              <a:prstDash val="solid"/>
              <a:round/>
            </a:ln>
          </p:spPr>
          <p:txBody>
            <a:bodyPr/>
            <a:lstStyle/>
            <a:p>
              <a:endParaRPr/>
            </a:p>
          </p:txBody>
        </p:sp>
        <p:sp>
          <p:nvSpPr>
            <p:cNvPr id="696" name="pt192">
              <a:extLst>
                <a:ext uri="{FF2B5EF4-FFF2-40B4-BE49-F238E27FC236}">
                  <a16:creationId xmlns:a16="http://schemas.microsoft.com/office/drawing/2014/main" id="{8D5FE231-5474-FCEA-6938-121B5305A5D4}"/>
                </a:ext>
              </a:extLst>
            </p:cNvPr>
            <p:cNvSpPr/>
            <p:nvPr/>
          </p:nvSpPr>
          <p:spPr>
            <a:xfrm>
              <a:off x="5143882" y="4645312"/>
              <a:ext cx="59025" cy="59025"/>
            </a:xfrm>
            <a:prstGeom prst="ellipse">
              <a:avLst/>
            </a:prstGeom>
            <a:solidFill>
              <a:srgbClr val="EF7900">
                <a:alpha val="100000"/>
              </a:srgbClr>
            </a:solidFill>
            <a:ln w="9000" cap="rnd">
              <a:solidFill>
                <a:srgbClr val="EF7900">
                  <a:alpha val="100000"/>
                </a:srgbClr>
              </a:solidFill>
              <a:prstDash val="solid"/>
              <a:round/>
            </a:ln>
          </p:spPr>
          <p:txBody>
            <a:bodyPr/>
            <a:lstStyle/>
            <a:p>
              <a:endParaRPr/>
            </a:p>
          </p:txBody>
        </p:sp>
        <p:sp>
          <p:nvSpPr>
            <p:cNvPr id="697" name="pt193">
              <a:extLst>
                <a:ext uri="{FF2B5EF4-FFF2-40B4-BE49-F238E27FC236}">
                  <a16:creationId xmlns:a16="http://schemas.microsoft.com/office/drawing/2014/main" id="{A83DFE9D-9E51-C6B4-324A-F4697155911D}"/>
                </a:ext>
              </a:extLst>
            </p:cNvPr>
            <p:cNvSpPr/>
            <p:nvPr/>
          </p:nvSpPr>
          <p:spPr>
            <a:xfrm>
              <a:off x="6062713" y="3548074"/>
              <a:ext cx="107090" cy="107090"/>
            </a:xfrm>
            <a:prstGeom prst="ellipse">
              <a:avLst/>
            </a:prstGeom>
            <a:solidFill>
              <a:srgbClr val="EF7900">
                <a:alpha val="100000"/>
              </a:srgbClr>
            </a:solidFill>
            <a:ln w="9000" cap="rnd">
              <a:solidFill>
                <a:srgbClr val="EF7900">
                  <a:alpha val="100000"/>
                </a:srgbClr>
              </a:solidFill>
              <a:prstDash val="solid"/>
              <a:round/>
            </a:ln>
          </p:spPr>
          <p:txBody>
            <a:bodyPr/>
            <a:lstStyle/>
            <a:p>
              <a:endParaRPr/>
            </a:p>
          </p:txBody>
        </p:sp>
        <p:sp>
          <p:nvSpPr>
            <p:cNvPr id="698" name="pt194">
              <a:extLst>
                <a:ext uri="{FF2B5EF4-FFF2-40B4-BE49-F238E27FC236}">
                  <a16:creationId xmlns:a16="http://schemas.microsoft.com/office/drawing/2014/main" id="{3D8A45F4-5642-28E0-2EE6-845E3D30D301}"/>
                </a:ext>
              </a:extLst>
            </p:cNvPr>
            <p:cNvSpPr/>
            <p:nvPr/>
          </p:nvSpPr>
          <p:spPr>
            <a:xfrm>
              <a:off x="5320480" y="5199824"/>
              <a:ext cx="55509" cy="55509"/>
            </a:xfrm>
            <a:prstGeom prst="ellipse">
              <a:avLst/>
            </a:prstGeom>
            <a:solidFill>
              <a:srgbClr val="EF7900">
                <a:alpha val="100000"/>
              </a:srgbClr>
            </a:solidFill>
            <a:ln w="9000" cap="rnd">
              <a:solidFill>
                <a:srgbClr val="EF7900">
                  <a:alpha val="100000"/>
                </a:srgbClr>
              </a:solidFill>
              <a:prstDash val="solid"/>
              <a:round/>
            </a:ln>
          </p:spPr>
          <p:txBody>
            <a:bodyPr/>
            <a:lstStyle/>
            <a:p>
              <a:endParaRPr/>
            </a:p>
          </p:txBody>
        </p:sp>
        <p:sp>
          <p:nvSpPr>
            <p:cNvPr id="699" name="pt195">
              <a:extLst>
                <a:ext uri="{FF2B5EF4-FFF2-40B4-BE49-F238E27FC236}">
                  <a16:creationId xmlns:a16="http://schemas.microsoft.com/office/drawing/2014/main" id="{C8D8B388-2366-49F1-953D-E96316D7C6C2}"/>
                </a:ext>
              </a:extLst>
            </p:cNvPr>
            <p:cNvSpPr/>
            <p:nvPr/>
          </p:nvSpPr>
          <p:spPr>
            <a:xfrm>
              <a:off x="5637783" y="3957677"/>
              <a:ext cx="85638" cy="85638"/>
            </a:xfrm>
            <a:prstGeom prst="ellipse">
              <a:avLst/>
            </a:prstGeom>
            <a:solidFill>
              <a:srgbClr val="EF7900">
                <a:alpha val="100000"/>
              </a:srgbClr>
            </a:solidFill>
            <a:ln w="9000" cap="rnd">
              <a:solidFill>
                <a:srgbClr val="EF7900">
                  <a:alpha val="100000"/>
                </a:srgbClr>
              </a:solidFill>
              <a:prstDash val="solid"/>
              <a:round/>
            </a:ln>
          </p:spPr>
          <p:txBody>
            <a:bodyPr/>
            <a:lstStyle/>
            <a:p>
              <a:endParaRPr/>
            </a:p>
          </p:txBody>
        </p:sp>
        <p:sp>
          <p:nvSpPr>
            <p:cNvPr id="700" name="pt196">
              <a:extLst>
                <a:ext uri="{FF2B5EF4-FFF2-40B4-BE49-F238E27FC236}">
                  <a16:creationId xmlns:a16="http://schemas.microsoft.com/office/drawing/2014/main" id="{3AA3A8C6-9793-AD50-01E5-0C86B661A1EE}"/>
                </a:ext>
              </a:extLst>
            </p:cNvPr>
            <p:cNvSpPr/>
            <p:nvPr/>
          </p:nvSpPr>
          <p:spPr>
            <a:xfrm>
              <a:off x="5459059" y="3160708"/>
              <a:ext cx="41921" cy="41921"/>
            </a:xfrm>
            <a:prstGeom prst="ellipse">
              <a:avLst/>
            </a:prstGeom>
            <a:solidFill>
              <a:srgbClr val="EF7900">
                <a:alpha val="100000"/>
              </a:srgbClr>
            </a:solidFill>
            <a:ln w="9000" cap="rnd">
              <a:solidFill>
                <a:srgbClr val="EF7900">
                  <a:alpha val="100000"/>
                </a:srgbClr>
              </a:solidFill>
              <a:prstDash val="solid"/>
              <a:round/>
            </a:ln>
          </p:spPr>
          <p:txBody>
            <a:bodyPr/>
            <a:lstStyle/>
            <a:p>
              <a:endParaRPr/>
            </a:p>
          </p:txBody>
        </p:sp>
        <p:sp>
          <p:nvSpPr>
            <p:cNvPr id="701" name="pt197">
              <a:extLst>
                <a:ext uri="{FF2B5EF4-FFF2-40B4-BE49-F238E27FC236}">
                  <a16:creationId xmlns:a16="http://schemas.microsoft.com/office/drawing/2014/main" id="{E6F9970A-1BBC-0D84-8E0B-D62C4E95B740}"/>
                </a:ext>
              </a:extLst>
            </p:cNvPr>
            <p:cNvSpPr/>
            <p:nvPr/>
          </p:nvSpPr>
          <p:spPr>
            <a:xfrm>
              <a:off x="5711886" y="3830271"/>
              <a:ext cx="88630" cy="88630"/>
            </a:xfrm>
            <a:prstGeom prst="ellipse">
              <a:avLst/>
            </a:prstGeom>
            <a:solidFill>
              <a:srgbClr val="EF7900">
                <a:alpha val="100000"/>
              </a:srgbClr>
            </a:solidFill>
            <a:ln w="9000" cap="rnd">
              <a:solidFill>
                <a:srgbClr val="EF7900">
                  <a:alpha val="100000"/>
                </a:srgbClr>
              </a:solidFill>
              <a:prstDash val="solid"/>
              <a:round/>
            </a:ln>
          </p:spPr>
          <p:txBody>
            <a:bodyPr/>
            <a:lstStyle/>
            <a:p>
              <a:endParaRPr/>
            </a:p>
          </p:txBody>
        </p:sp>
        <p:sp>
          <p:nvSpPr>
            <p:cNvPr id="702" name="pt198">
              <a:extLst>
                <a:ext uri="{FF2B5EF4-FFF2-40B4-BE49-F238E27FC236}">
                  <a16:creationId xmlns:a16="http://schemas.microsoft.com/office/drawing/2014/main" id="{3347C9B7-BDBA-1708-8A5D-DD96C1ADFE1B}"/>
                </a:ext>
              </a:extLst>
            </p:cNvPr>
            <p:cNvSpPr/>
            <p:nvPr/>
          </p:nvSpPr>
          <p:spPr>
            <a:xfrm>
              <a:off x="6452536" y="2040447"/>
              <a:ext cx="42709" cy="42709"/>
            </a:xfrm>
            <a:prstGeom prst="ellipse">
              <a:avLst/>
            </a:prstGeom>
            <a:solidFill>
              <a:srgbClr val="EF7900">
                <a:alpha val="100000"/>
              </a:srgbClr>
            </a:solidFill>
            <a:ln w="9000" cap="rnd">
              <a:solidFill>
                <a:srgbClr val="EF7900">
                  <a:alpha val="100000"/>
                </a:srgbClr>
              </a:solidFill>
              <a:prstDash val="solid"/>
              <a:round/>
            </a:ln>
          </p:spPr>
          <p:txBody>
            <a:bodyPr/>
            <a:lstStyle/>
            <a:p>
              <a:endParaRPr/>
            </a:p>
          </p:txBody>
        </p:sp>
        <p:sp>
          <p:nvSpPr>
            <p:cNvPr id="703" name="pt199">
              <a:extLst>
                <a:ext uri="{FF2B5EF4-FFF2-40B4-BE49-F238E27FC236}">
                  <a16:creationId xmlns:a16="http://schemas.microsoft.com/office/drawing/2014/main" id="{3C0FC82F-ED39-702A-5155-F9B8BF289FE0}"/>
                </a:ext>
              </a:extLst>
            </p:cNvPr>
            <p:cNvSpPr/>
            <p:nvPr/>
          </p:nvSpPr>
          <p:spPr>
            <a:xfrm>
              <a:off x="5274887" y="4368046"/>
              <a:ext cx="57594" cy="57594"/>
            </a:xfrm>
            <a:prstGeom prst="ellipse">
              <a:avLst/>
            </a:prstGeom>
            <a:solidFill>
              <a:srgbClr val="EF7900">
                <a:alpha val="100000"/>
              </a:srgbClr>
            </a:solidFill>
            <a:ln w="9000" cap="rnd">
              <a:solidFill>
                <a:srgbClr val="EF7900">
                  <a:alpha val="100000"/>
                </a:srgbClr>
              </a:solidFill>
              <a:prstDash val="solid"/>
              <a:round/>
            </a:ln>
          </p:spPr>
          <p:txBody>
            <a:bodyPr/>
            <a:lstStyle/>
            <a:p>
              <a:endParaRPr/>
            </a:p>
          </p:txBody>
        </p:sp>
        <p:sp>
          <p:nvSpPr>
            <p:cNvPr id="704" name="pt200">
              <a:extLst>
                <a:ext uri="{FF2B5EF4-FFF2-40B4-BE49-F238E27FC236}">
                  <a16:creationId xmlns:a16="http://schemas.microsoft.com/office/drawing/2014/main" id="{79CD84EE-803C-8B6D-C74D-A0668190C9AC}"/>
                </a:ext>
              </a:extLst>
            </p:cNvPr>
            <p:cNvSpPr/>
            <p:nvPr/>
          </p:nvSpPr>
          <p:spPr>
            <a:xfrm>
              <a:off x="5406460" y="4854181"/>
              <a:ext cx="59371" cy="59371"/>
            </a:xfrm>
            <a:prstGeom prst="ellipse">
              <a:avLst/>
            </a:prstGeom>
            <a:solidFill>
              <a:srgbClr val="EF7900">
                <a:alpha val="100000"/>
              </a:srgbClr>
            </a:solidFill>
            <a:ln w="9000" cap="rnd">
              <a:solidFill>
                <a:srgbClr val="EF7900">
                  <a:alpha val="100000"/>
                </a:srgbClr>
              </a:solidFill>
              <a:prstDash val="solid"/>
              <a:round/>
            </a:ln>
          </p:spPr>
          <p:txBody>
            <a:bodyPr/>
            <a:lstStyle/>
            <a:p>
              <a:endParaRPr/>
            </a:p>
          </p:txBody>
        </p:sp>
        <p:sp>
          <p:nvSpPr>
            <p:cNvPr id="705" name="pt201">
              <a:extLst>
                <a:ext uri="{FF2B5EF4-FFF2-40B4-BE49-F238E27FC236}">
                  <a16:creationId xmlns:a16="http://schemas.microsoft.com/office/drawing/2014/main" id="{9B2AB021-66A5-D1DD-B0A0-31013334A124}"/>
                </a:ext>
              </a:extLst>
            </p:cNvPr>
            <p:cNvSpPr/>
            <p:nvPr/>
          </p:nvSpPr>
          <p:spPr>
            <a:xfrm>
              <a:off x="5662788" y="5090968"/>
              <a:ext cx="38719" cy="38719"/>
            </a:xfrm>
            <a:prstGeom prst="ellipse">
              <a:avLst/>
            </a:prstGeom>
            <a:solidFill>
              <a:srgbClr val="EF7900">
                <a:alpha val="100000"/>
              </a:srgbClr>
            </a:solidFill>
            <a:ln w="9000" cap="rnd">
              <a:solidFill>
                <a:srgbClr val="EF7900">
                  <a:alpha val="100000"/>
                </a:srgbClr>
              </a:solidFill>
              <a:prstDash val="solid"/>
              <a:round/>
            </a:ln>
          </p:spPr>
          <p:txBody>
            <a:bodyPr/>
            <a:lstStyle/>
            <a:p>
              <a:endParaRPr/>
            </a:p>
          </p:txBody>
        </p:sp>
        <p:sp>
          <p:nvSpPr>
            <p:cNvPr id="706" name="pl202">
              <a:extLst>
                <a:ext uri="{FF2B5EF4-FFF2-40B4-BE49-F238E27FC236}">
                  <a16:creationId xmlns:a16="http://schemas.microsoft.com/office/drawing/2014/main" id="{CE2A2C39-96CD-9F8F-10D6-D4907C1AFD25}"/>
                </a:ext>
              </a:extLst>
            </p:cNvPr>
            <p:cNvSpPr/>
            <p:nvPr/>
          </p:nvSpPr>
          <p:spPr>
            <a:xfrm>
              <a:off x="4687959" y="3567260"/>
              <a:ext cx="2043841" cy="596776"/>
            </a:xfrm>
            <a:custGeom>
              <a:avLst/>
              <a:gdLst/>
              <a:ahLst/>
              <a:cxnLst/>
              <a:rect l="0" t="0" r="0" b="0"/>
              <a:pathLst>
                <a:path w="2043841" h="596776">
                  <a:moveTo>
                    <a:pt x="0" y="0"/>
                  </a:moveTo>
                  <a:lnTo>
                    <a:pt x="25871" y="7554"/>
                  </a:lnTo>
                  <a:lnTo>
                    <a:pt x="51742" y="15108"/>
                  </a:lnTo>
                  <a:lnTo>
                    <a:pt x="77614" y="22662"/>
                  </a:lnTo>
                  <a:lnTo>
                    <a:pt x="103485" y="30216"/>
                  </a:lnTo>
                  <a:lnTo>
                    <a:pt x="129357" y="37770"/>
                  </a:lnTo>
                  <a:lnTo>
                    <a:pt x="155228" y="45324"/>
                  </a:lnTo>
                  <a:lnTo>
                    <a:pt x="181099" y="52878"/>
                  </a:lnTo>
                  <a:lnTo>
                    <a:pt x="206971" y="60433"/>
                  </a:lnTo>
                  <a:lnTo>
                    <a:pt x="232842" y="67987"/>
                  </a:lnTo>
                  <a:lnTo>
                    <a:pt x="258714" y="75541"/>
                  </a:lnTo>
                  <a:lnTo>
                    <a:pt x="284585" y="83095"/>
                  </a:lnTo>
                  <a:lnTo>
                    <a:pt x="310456" y="90649"/>
                  </a:lnTo>
                  <a:lnTo>
                    <a:pt x="336328" y="98203"/>
                  </a:lnTo>
                  <a:lnTo>
                    <a:pt x="362199" y="105757"/>
                  </a:lnTo>
                  <a:lnTo>
                    <a:pt x="388071" y="113312"/>
                  </a:lnTo>
                  <a:lnTo>
                    <a:pt x="413942" y="120866"/>
                  </a:lnTo>
                  <a:lnTo>
                    <a:pt x="439814" y="128420"/>
                  </a:lnTo>
                  <a:lnTo>
                    <a:pt x="465685" y="135974"/>
                  </a:lnTo>
                  <a:lnTo>
                    <a:pt x="491556" y="143528"/>
                  </a:lnTo>
                  <a:lnTo>
                    <a:pt x="517428" y="151082"/>
                  </a:lnTo>
                  <a:lnTo>
                    <a:pt x="543299" y="158636"/>
                  </a:lnTo>
                  <a:lnTo>
                    <a:pt x="569171" y="166190"/>
                  </a:lnTo>
                  <a:lnTo>
                    <a:pt x="595042" y="173745"/>
                  </a:lnTo>
                  <a:lnTo>
                    <a:pt x="620913" y="181299"/>
                  </a:lnTo>
                  <a:lnTo>
                    <a:pt x="646785" y="188853"/>
                  </a:lnTo>
                  <a:lnTo>
                    <a:pt x="672656" y="196407"/>
                  </a:lnTo>
                  <a:lnTo>
                    <a:pt x="698528" y="203961"/>
                  </a:lnTo>
                  <a:lnTo>
                    <a:pt x="724399" y="211515"/>
                  </a:lnTo>
                  <a:lnTo>
                    <a:pt x="750270" y="219069"/>
                  </a:lnTo>
                  <a:lnTo>
                    <a:pt x="776142" y="226624"/>
                  </a:lnTo>
                  <a:lnTo>
                    <a:pt x="802013" y="234178"/>
                  </a:lnTo>
                  <a:lnTo>
                    <a:pt x="827885" y="241732"/>
                  </a:lnTo>
                  <a:lnTo>
                    <a:pt x="853756" y="249286"/>
                  </a:lnTo>
                  <a:lnTo>
                    <a:pt x="879628" y="256840"/>
                  </a:lnTo>
                  <a:lnTo>
                    <a:pt x="905499" y="264394"/>
                  </a:lnTo>
                  <a:lnTo>
                    <a:pt x="931370" y="271948"/>
                  </a:lnTo>
                  <a:lnTo>
                    <a:pt x="957242" y="279503"/>
                  </a:lnTo>
                  <a:lnTo>
                    <a:pt x="983113" y="287057"/>
                  </a:lnTo>
                  <a:lnTo>
                    <a:pt x="1008985" y="294611"/>
                  </a:lnTo>
                  <a:lnTo>
                    <a:pt x="1034856" y="302165"/>
                  </a:lnTo>
                  <a:lnTo>
                    <a:pt x="1060727" y="309719"/>
                  </a:lnTo>
                  <a:lnTo>
                    <a:pt x="1086599" y="317273"/>
                  </a:lnTo>
                  <a:lnTo>
                    <a:pt x="1112470" y="324827"/>
                  </a:lnTo>
                  <a:lnTo>
                    <a:pt x="1138342" y="332381"/>
                  </a:lnTo>
                  <a:lnTo>
                    <a:pt x="1164213" y="339936"/>
                  </a:lnTo>
                  <a:lnTo>
                    <a:pt x="1190084" y="347490"/>
                  </a:lnTo>
                  <a:lnTo>
                    <a:pt x="1215956" y="355044"/>
                  </a:lnTo>
                  <a:lnTo>
                    <a:pt x="1241827" y="362598"/>
                  </a:lnTo>
                  <a:lnTo>
                    <a:pt x="1267699" y="370152"/>
                  </a:lnTo>
                  <a:lnTo>
                    <a:pt x="1293570" y="377706"/>
                  </a:lnTo>
                  <a:lnTo>
                    <a:pt x="1319442" y="385260"/>
                  </a:lnTo>
                  <a:lnTo>
                    <a:pt x="1345313" y="392815"/>
                  </a:lnTo>
                  <a:lnTo>
                    <a:pt x="1371184" y="400369"/>
                  </a:lnTo>
                  <a:lnTo>
                    <a:pt x="1397056" y="407923"/>
                  </a:lnTo>
                  <a:lnTo>
                    <a:pt x="1422927" y="415477"/>
                  </a:lnTo>
                  <a:lnTo>
                    <a:pt x="1448799" y="423031"/>
                  </a:lnTo>
                  <a:lnTo>
                    <a:pt x="1474670" y="430585"/>
                  </a:lnTo>
                  <a:lnTo>
                    <a:pt x="1500541" y="438139"/>
                  </a:lnTo>
                  <a:lnTo>
                    <a:pt x="1526413" y="445694"/>
                  </a:lnTo>
                  <a:lnTo>
                    <a:pt x="1552284" y="453248"/>
                  </a:lnTo>
                  <a:lnTo>
                    <a:pt x="1578156" y="460802"/>
                  </a:lnTo>
                  <a:lnTo>
                    <a:pt x="1604027" y="468356"/>
                  </a:lnTo>
                  <a:lnTo>
                    <a:pt x="1629898" y="475910"/>
                  </a:lnTo>
                  <a:lnTo>
                    <a:pt x="1655770" y="483464"/>
                  </a:lnTo>
                  <a:lnTo>
                    <a:pt x="1681641" y="491018"/>
                  </a:lnTo>
                  <a:lnTo>
                    <a:pt x="1707513" y="498572"/>
                  </a:lnTo>
                  <a:lnTo>
                    <a:pt x="1733384" y="506127"/>
                  </a:lnTo>
                  <a:lnTo>
                    <a:pt x="1759256" y="513681"/>
                  </a:lnTo>
                  <a:lnTo>
                    <a:pt x="1785127" y="521235"/>
                  </a:lnTo>
                  <a:lnTo>
                    <a:pt x="1810998" y="528789"/>
                  </a:lnTo>
                  <a:lnTo>
                    <a:pt x="1836870" y="536343"/>
                  </a:lnTo>
                  <a:lnTo>
                    <a:pt x="1862741" y="543897"/>
                  </a:lnTo>
                  <a:lnTo>
                    <a:pt x="1888613" y="551451"/>
                  </a:lnTo>
                  <a:lnTo>
                    <a:pt x="1914484" y="559006"/>
                  </a:lnTo>
                  <a:lnTo>
                    <a:pt x="1940355" y="566560"/>
                  </a:lnTo>
                  <a:lnTo>
                    <a:pt x="1966227" y="574114"/>
                  </a:lnTo>
                  <a:lnTo>
                    <a:pt x="1992098" y="581668"/>
                  </a:lnTo>
                  <a:lnTo>
                    <a:pt x="2017970" y="589222"/>
                  </a:lnTo>
                  <a:lnTo>
                    <a:pt x="2043841" y="596776"/>
                  </a:lnTo>
                </a:path>
              </a:pathLst>
            </a:custGeom>
            <a:ln w="27101" cap="flat">
              <a:solidFill>
                <a:srgbClr val="EF7900">
                  <a:alpha val="100000"/>
                </a:srgbClr>
              </a:solidFill>
              <a:prstDash val="solid"/>
              <a:round/>
            </a:ln>
          </p:spPr>
          <p:txBody>
            <a:bodyPr/>
            <a:lstStyle/>
            <a:p>
              <a:endParaRPr/>
            </a:p>
          </p:txBody>
        </p:sp>
        <p:sp>
          <p:nvSpPr>
            <p:cNvPr id="707" name="rc203">
              <a:extLst>
                <a:ext uri="{FF2B5EF4-FFF2-40B4-BE49-F238E27FC236}">
                  <a16:creationId xmlns:a16="http://schemas.microsoft.com/office/drawing/2014/main" id="{6F750794-DB31-9529-8E00-E7443D33061B}"/>
                </a:ext>
              </a:extLst>
            </p:cNvPr>
            <p:cNvSpPr/>
            <p:nvPr/>
          </p:nvSpPr>
          <p:spPr>
            <a:xfrm>
              <a:off x="8150220" y="2002950"/>
              <a:ext cx="3279381" cy="3982304"/>
            </a:xfrm>
            <a:prstGeom prst="rect">
              <a:avLst/>
            </a:prstGeom>
            <a:solidFill>
              <a:srgbClr val="FFFFFF">
                <a:alpha val="100000"/>
              </a:srgbClr>
            </a:solidFill>
          </p:spPr>
          <p:txBody>
            <a:bodyPr/>
            <a:lstStyle/>
            <a:p>
              <a:endParaRPr/>
            </a:p>
          </p:txBody>
        </p:sp>
        <p:sp>
          <p:nvSpPr>
            <p:cNvPr id="708" name="pl204">
              <a:extLst>
                <a:ext uri="{FF2B5EF4-FFF2-40B4-BE49-F238E27FC236}">
                  <a16:creationId xmlns:a16="http://schemas.microsoft.com/office/drawing/2014/main" id="{A104303E-0BDB-0F90-D130-1D4B5442ED0D}"/>
                </a:ext>
              </a:extLst>
            </p:cNvPr>
            <p:cNvSpPr/>
            <p:nvPr/>
          </p:nvSpPr>
          <p:spPr>
            <a:xfrm>
              <a:off x="8150220" y="5981335"/>
              <a:ext cx="3279381" cy="0"/>
            </a:xfrm>
            <a:custGeom>
              <a:avLst/>
              <a:gdLst/>
              <a:ahLst/>
              <a:cxnLst/>
              <a:rect l="0" t="0" r="0" b="0"/>
              <a:pathLst>
                <a:path w="3279381">
                  <a:moveTo>
                    <a:pt x="0" y="0"/>
                  </a:moveTo>
                  <a:lnTo>
                    <a:pt x="3279381" y="0"/>
                  </a:lnTo>
                  <a:lnTo>
                    <a:pt x="3279381" y="0"/>
                  </a:lnTo>
                </a:path>
              </a:pathLst>
            </a:custGeom>
            <a:ln w="4762" cap="flat">
              <a:solidFill>
                <a:srgbClr val="C3C7CB">
                  <a:alpha val="100000"/>
                </a:srgbClr>
              </a:solidFill>
              <a:prstDash val="solid"/>
              <a:round/>
            </a:ln>
          </p:spPr>
          <p:txBody>
            <a:bodyPr/>
            <a:lstStyle/>
            <a:p>
              <a:endParaRPr/>
            </a:p>
          </p:txBody>
        </p:sp>
        <p:sp>
          <p:nvSpPr>
            <p:cNvPr id="709" name="pl205">
              <a:extLst>
                <a:ext uri="{FF2B5EF4-FFF2-40B4-BE49-F238E27FC236}">
                  <a16:creationId xmlns:a16="http://schemas.microsoft.com/office/drawing/2014/main" id="{FB4EA4C8-7C0C-F2A0-44CB-F19902828B45}"/>
                </a:ext>
              </a:extLst>
            </p:cNvPr>
            <p:cNvSpPr/>
            <p:nvPr/>
          </p:nvSpPr>
          <p:spPr>
            <a:xfrm>
              <a:off x="8150220" y="5001452"/>
              <a:ext cx="3279381" cy="0"/>
            </a:xfrm>
            <a:custGeom>
              <a:avLst/>
              <a:gdLst/>
              <a:ahLst/>
              <a:cxnLst/>
              <a:rect l="0" t="0" r="0" b="0"/>
              <a:pathLst>
                <a:path w="3279381">
                  <a:moveTo>
                    <a:pt x="0" y="0"/>
                  </a:moveTo>
                  <a:lnTo>
                    <a:pt x="3279381" y="0"/>
                  </a:lnTo>
                  <a:lnTo>
                    <a:pt x="3279381" y="0"/>
                  </a:lnTo>
                </a:path>
              </a:pathLst>
            </a:custGeom>
            <a:ln w="4762" cap="flat">
              <a:solidFill>
                <a:srgbClr val="C3C7CB">
                  <a:alpha val="100000"/>
                </a:srgbClr>
              </a:solidFill>
              <a:prstDash val="solid"/>
              <a:round/>
            </a:ln>
          </p:spPr>
          <p:txBody>
            <a:bodyPr/>
            <a:lstStyle/>
            <a:p>
              <a:endParaRPr/>
            </a:p>
          </p:txBody>
        </p:sp>
        <p:sp>
          <p:nvSpPr>
            <p:cNvPr id="710" name="pl206">
              <a:extLst>
                <a:ext uri="{FF2B5EF4-FFF2-40B4-BE49-F238E27FC236}">
                  <a16:creationId xmlns:a16="http://schemas.microsoft.com/office/drawing/2014/main" id="{3292D857-6A60-A45A-2D14-138D0F6CB8EE}"/>
                </a:ext>
              </a:extLst>
            </p:cNvPr>
            <p:cNvSpPr/>
            <p:nvPr/>
          </p:nvSpPr>
          <p:spPr>
            <a:xfrm>
              <a:off x="8150220" y="4021569"/>
              <a:ext cx="3279381" cy="0"/>
            </a:xfrm>
            <a:custGeom>
              <a:avLst/>
              <a:gdLst/>
              <a:ahLst/>
              <a:cxnLst/>
              <a:rect l="0" t="0" r="0" b="0"/>
              <a:pathLst>
                <a:path w="3279381">
                  <a:moveTo>
                    <a:pt x="0" y="0"/>
                  </a:moveTo>
                  <a:lnTo>
                    <a:pt x="3279381" y="0"/>
                  </a:lnTo>
                  <a:lnTo>
                    <a:pt x="3279381" y="0"/>
                  </a:lnTo>
                </a:path>
              </a:pathLst>
            </a:custGeom>
            <a:ln w="4762" cap="flat">
              <a:solidFill>
                <a:srgbClr val="C3C7CB">
                  <a:alpha val="100000"/>
                </a:srgbClr>
              </a:solidFill>
              <a:prstDash val="solid"/>
              <a:round/>
            </a:ln>
          </p:spPr>
          <p:txBody>
            <a:bodyPr/>
            <a:lstStyle/>
            <a:p>
              <a:endParaRPr/>
            </a:p>
          </p:txBody>
        </p:sp>
        <p:sp>
          <p:nvSpPr>
            <p:cNvPr id="711" name="pl207">
              <a:extLst>
                <a:ext uri="{FF2B5EF4-FFF2-40B4-BE49-F238E27FC236}">
                  <a16:creationId xmlns:a16="http://schemas.microsoft.com/office/drawing/2014/main" id="{E6802BEB-5F44-E9ED-5B5A-20EA9A92F326}"/>
                </a:ext>
              </a:extLst>
            </p:cNvPr>
            <p:cNvSpPr/>
            <p:nvPr/>
          </p:nvSpPr>
          <p:spPr>
            <a:xfrm>
              <a:off x="8150220" y="3041686"/>
              <a:ext cx="3279381" cy="0"/>
            </a:xfrm>
            <a:custGeom>
              <a:avLst/>
              <a:gdLst/>
              <a:ahLst/>
              <a:cxnLst/>
              <a:rect l="0" t="0" r="0" b="0"/>
              <a:pathLst>
                <a:path w="3279381">
                  <a:moveTo>
                    <a:pt x="0" y="0"/>
                  </a:moveTo>
                  <a:lnTo>
                    <a:pt x="3279381" y="0"/>
                  </a:lnTo>
                  <a:lnTo>
                    <a:pt x="3279381" y="0"/>
                  </a:lnTo>
                </a:path>
              </a:pathLst>
            </a:custGeom>
            <a:ln w="4762" cap="flat">
              <a:solidFill>
                <a:srgbClr val="C3C7CB">
                  <a:alpha val="100000"/>
                </a:srgbClr>
              </a:solidFill>
              <a:prstDash val="solid"/>
              <a:round/>
            </a:ln>
          </p:spPr>
          <p:txBody>
            <a:bodyPr/>
            <a:lstStyle/>
            <a:p>
              <a:endParaRPr/>
            </a:p>
          </p:txBody>
        </p:sp>
        <p:sp>
          <p:nvSpPr>
            <p:cNvPr id="712" name="pl208">
              <a:extLst>
                <a:ext uri="{FF2B5EF4-FFF2-40B4-BE49-F238E27FC236}">
                  <a16:creationId xmlns:a16="http://schemas.microsoft.com/office/drawing/2014/main" id="{67F437A5-3C35-AD86-9C15-1830492B2856}"/>
                </a:ext>
              </a:extLst>
            </p:cNvPr>
            <p:cNvSpPr/>
            <p:nvPr/>
          </p:nvSpPr>
          <p:spPr>
            <a:xfrm>
              <a:off x="8150220" y="2061802"/>
              <a:ext cx="3279381" cy="0"/>
            </a:xfrm>
            <a:custGeom>
              <a:avLst/>
              <a:gdLst/>
              <a:ahLst/>
              <a:cxnLst/>
              <a:rect l="0" t="0" r="0" b="0"/>
              <a:pathLst>
                <a:path w="3279381">
                  <a:moveTo>
                    <a:pt x="0" y="0"/>
                  </a:moveTo>
                  <a:lnTo>
                    <a:pt x="3279381" y="0"/>
                  </a:lnTo>
                  <a:lnTo>
                    <a:pt x="3279381" y="0"/>
                  </a:lnTo>
                </a:path>
              </a:pathLst>
            </a:custGeom>
            <a:ln w="4762" cap="flat">
              <a:solidFill>
                <a:srgbClr val="C3C7CB">
                  <a:alpha val="100000"/>
                </a:srgbClr>
              </a:solidFill>
              <a:prstDash val="solid"/>
              <a:round/>
            </a:ln>
          </p:spPr>
          <p:txBody>
            <a:bodyPr/>
            <a:lstStyle/>
            <a:p>
              <a:endParaRPr/>
            </a:p>
          </p:txBody>
        </p:sp>
        <p:sp>
          <p:nvSpPr>
            <p:cNvPr id="713" name="pt209">
              <a:extLst>
                <a:ext uri="{FF2B5EF4-FFF2-40B4-BE49-F238E27FC236}">
                  <a16:creationId xmlns:a16="http://schemas.microsoft.com/office/drawing/2014/main" id="{73CE42C1-E6AB-030E-F41A-72EAFBAE63CD}"/>
                </a:ext>
              </a:extLst>
            </p:cNvPr>
            <p:cNvSpPr/>
            <p:nvPr/>
          </p:nvSpPr>
          <p:spPr>
            <a:xfrm>
              <a:off x="9429666" y="5842770"/>
              <a:ext cx="49910" cy="49910"/>
            </a:xfrm>
            <a:prstGeom prst="ellipse">
              <a:avLst/>
            </a:prstGeom>
            <a:solidFill>
              <a:srgbClr val="F5B50C">
                <a:alpha val="100000"/>
              </a:srgbClr>
            </a:solidFill>
            <a:ln w="9000" cap="rnd">
              <a:solidFill>
                <a:srgbClr val="F5B50C">
                  <a:alpha val="100000"/>
                </a:srgbClr>
              </a:solidFill>
              <a:prstDash val="solid"/>
              <a:round/>
            </a:ln>
          </p:spPr>
          <p:txBody>
            <a:bodyPr/>
            <a:lstStyle/>
            <a:p>
              <a:endParaRPr/>
            </a:p>
          </p:txBody>
        </p:sp>
        <p:sp>
          <p:nvSpPr>
            <p:cNvPr id="714" name="pt210">
              <a:extLst>
                <a:ext uri="{FF2B5EF4-FFF2-40B4-BE49-F238E27FC236}">
                  <a16:creationId xmlns:a16="http://schemas.microsoft.com/office/drawing/2014/main" id="{60FD6DDB-91B7-B935-D467-EAC9A68B1D6C}"/>
                </a:ext>
              </a:extLst>
            </p:cNvPr>
            <p:cNvSpPr/>
            <p:nvPr/>
          </p:nvSpPr>
          <p:spPr>
            <a:xfrm>
              <a:off x="8842270" y="5495619"/>
              <a:ext cx="49190" cy="49190"/>
            </a:xfrm>
            <a:prstGeom prst="ellipse">
              <a:avLst/>
            </a:prstGeom>
            <a:solidFill>
              <a:srgbClr val="F5B50C">
                <a:alpha val="100000"/>
              </a:srgbClr>
            </a:solidFill>
            <a:ln w="9000" cap="rnd">
              <a:solidFill>
                <a:srgbClr val="F5B50C">
                  <a:alpha val="100000"/>
                </a:srgbClr>
              </a:solidFill>
              <a:prstDash val="solid"/>
              <a:round/>
            </a:ln>
          </p:spPr>
          <p:txBody>
            <a:bodyPr/>
            <a:lstStyle/>
            <a:p>
              <a:endParaRPr/>
            </a:p>
          </p:txBody>
        </p:sp>
        <p:sp>
          <p:nvSpPr>
            <p:cNvPr id="715" name="pt211">
              <a:extLst>
                <a:ext uri="{FF2B5EF4-FFF2-40B4-BE49-F238E27FC236}">
                  <a16:creationId xmlns:a16="http://schemas.microsoft.com/office/drawing/2014/main" id="{6F756704-39E6-B848-494B-9B6867B766B9}"/>
                </a:ext>
              </a:extLst>
            </p:cNvPr>
            <p:cNvSpPr/>
            <p:nvPr/>
          </p:nvSpPr>
          <p:spPr>
            <a:xfrm>
              <a:off x="9167767" y="5496940"/>
              <a:ext cx="76538" cy="76538"/>
            </a:xfrm>
            <a:prstGeom prst="ellipse">
              <a:avLst/>
            </a:prstGeom>
            <a:solidFill>
              <a:srgbClr val="F5B50C">
                <a:alpha val="100000"/>
              </a:srgbClr>
            </a:solidFill>
            <a:ln w="9000" cap="rnd">
              <a:solidFill>
                <a:srgbClr val="F5B50C">
                  <a:alpha val="100000"/>
                </a:srgbClr>
              </a:solidFill>
              <a:prstDash val="solid"/>
              <a:round/>
            </a:ln>
          </p:spPr>
          <p:txBody>
            <a:bodyPr/>
            <a:lstStyle/>
            <a:p>
              <a:endParaRPr/>
            </a:p>
          </p:txBody>
        </p:sp>
        <p:sp>
          <p:nvSpPr>
            <p:cNvPr id="716" name="pt212">
              <a:extLst>
                <a:ext uri="{FF2B5EF4-FFF2-40B4-BE49-F238E27FC236}">
                  <a16:creationId xmlns:a16="http://schemas.microsoft.com/office/drawing/2014/main" id="{867C5D32-86E2-29F9-C156-E2D134BFE847}"/>
                </a:ext>
              </a:extLst>
            </p:cNvPr>
            <p:cNvSpPr/>
            <p:nvPr/>
          </p:nvSpPr>
          <p:spPr>
            <a:xfrm>
              <a:off x="10191447" y="4988379"/>
              <a:ext cx="79113" cy="79113"/>
            </a:xfrm>
            <a:prstGeom prst="ellipse">
              <a:avLst/>
            </a:prstGeom>
            <a:solidFill>
              <a:srgbClr val="F5B50C">
                <a:alpha val="100000"/>
              </a:srgbClr>
            </a:solidFill>
            <a:ln w="9000" cap="rnd">
              <a:solidFill>
                <a:srgbClr val="F5B50C">
                  <a:alpha val="100000"/>
                </a:srgbClr>
              </a:solidFill>
              <a:prstDash val="solid"/>
              <a:round/>
            </a:ln>
          </p:spPr>
          <p:txBody>
            <a:bodyPr/>
            <a:lstStyle/>
            <a:p>
              <a:endParaRPr/>
            </a:p>
          </p:txBody>
        </p:sp>
        <p:sp>
          <p:nvSpPr>
            <p:cNvPr id="717" name="pt213">
              <a:extLst>
                <a:ext uri="{FF2B5EF4-FFF2-40B4-BE49-F238E27FC236}">
                  <a16:creationId xmlns:a16="http://schemas.microsoft.com/office/drawing/2014/main" id="{66EA21A0-8431-B4C4-E2D5-4442AB159529}"/>
                </a:ext>
              </a:extLst>
            </p:cNvPr>
            <p:cNvSpPr/>
            <p:nvPr/>
          </p:nvSpPr>
          <p:spPr>
            <a:xfrm>
              <a:off x="9100240" y="5666871"/>
              <a:ext cx="60879" cy="60879"/>
            </a:xfrm>
            <a:prstGeom prst="ellipse">
              <a:avLst/>
            </a:prstGeom>
            <a:solidFill>
              <a:srgbClr val="F5B50C">
                <a:alpha val="100000"/>
              </a:srgbClr>
            </a:solidFill>
            <a:ln w="9000" cap="rnd">
              <a:solidFill>
                <a:srgbClr val="F5B50C">
                  <a:alpha val="100000"/>
                </a:srgbClr>
              </a:solidFill>
              <a:prstDash val="solid"/>
              <a:round/>
            </a:ln>
          </p:spPr>
          <p:txBody>
            <a:bodyPr/>
            <a:lstStyle/>
            <a:p>
              <a:endParaRPr/>
            </a:p>
          </p:txBody>
        </p:sp>
        <p:sp>
          <p:nvSpPr>
            <p:cNvPr id="718" name="pt214">
              <a:extLst>
                <a:ext uri="{FF2B5EF4-FFF2-40B4-BE49-F238E27FC236}">
                  <a16:creationId xmlns:a16="http://schemas.microsoft.com/office/drawing/2014/main" id="{26964944-EF8F-27DA-1F73-37D241EDCBF8}"/>
                </a:ext>
              </a:extLst>
            </p:cNvPr>
            <p:cNvSpPr/>
            <p:nvPr/>
          </p:nvSpPr>
          <p:spPr>
            <a:xfrm>
              <a:off x="9238828" y="5658603"/>
              <a:ext cx="64792" cy="64792"/>
            </a:xfrm>
            <a:prstGeom prst="ellipse">
              <a:avLst/>
            </a:prstGeom>
            <a:solidFill>
              <a:srgbClr val="F5B50C">
                <a:alpha val="100000"/>
              </a:srgbClr>
            </a:solidFill>
            <a:ln w="9000" cap="rnd">
              <a:solidFill>
                <a:srgbClr val="F5B50C">
                  <a:alpha val="100000"/>
                </a:srgbClr>
              </a:solidFill>
              <a:prstDash val="solid"/>
              <a:round/>
            </a:ln>
          </p:spPr>
          <p:txBody>
            <a:bodyPr/>
            <a:lstStyle/>
            <a:p>
              <a:endParaRPr/>
            </a:p>
          </p:txBody>
        </p:sp>
        <p:sp>
          <p:nvSpPr>
            <p:cNvPr id="719" name="pt215">
              <a:extLst>
                <a:ext uri="{FF2B5EF4-FFF2-40B4-BE49-F238E27FC236}">
                  <a16:creationId xmlns:a16="http://schemas.microsoft.com/office/drawing/2014/main" id="{09F1EB84-C59D-FB21-1D8B-2F16664F3361}"/>
                </a:ext>
              </a:extLst>
            </p:cNvPr>
            <p:cNvSpPr/>
            <p:nvPr/>
          </p:nvSpPr>
          <p:spPr>
            <a:xfrm>
              <a:off x="10841736" y="5691234"/>
              <a:ext cx="74456" cy="74456"/>
            </a:xfrm>
            <a:prstGeom prst="ellipse">
              <a:avLst/>
            </a:prstGeom>
            <a:solidFill>
              <a:srgbClr val="F5B50C">
                <a:alpha val="100000"/>
              </a:srgbClr>
            </a:solidFill>
            <a:ln w="9000" cap="rnd">
              <a:solidFill>
                <a:srgbClr val="F5B50C">
                  <a:alpha val="100000"/>
                </a:srgbClr>
              </a:solidFill>
              <a:prstDash val="solid"/>
              <a:round/>
            </a:ln>
          </p:spPr>
          <p:txBody>
            <a:bodyPr/>
            <a:lstStyle/>
            <a:p>
              <a:endParaRPr/>
            </a:p>
          </p:txBody>
        </p:sp>
        <p:sp>
          <p:nvSpPr>
            <p:cNvPr id="720" name="pt216">
              <a:extLst>
                <a:ext uri="{FF2B5EF4-FFF2-40B4-BE49-F238E27FC236}">
                  <a16:creationId xmlns:a16="http://schemas.microsoft.com/office/drawing/2014/main" id="{D22E3AAB-2470-4354-B9BE-9316F2492422}"/>
                </a:ext>
              </a:extLst>
            </p:cNvPr>
            <p:cNvSpPr/>
            <p:nvPr/>
          </p:nvSpPr>
          <p:spPr>
            <a:xfrm>
              <a:off x="8908487" y="5368045"/>
              <a:ext cx="50719" cy="50719"/>
            </a:xfrm>
            <a:prstGeom prst="ellipse">
              <a:avLst/>
            </a:prstGeom>
            <a:solidFill>
              <a:srgbClr val="F5B50C">
                <a:alpha val="100000"/>
              </a:srgbClr>
            </a:solidFill>
            <a:ln w="9000" cap="rnd">
              <a:solidFill>
                <a:srgbClr val="F5B50C">
                  <a:alpha val="100000"/>
                </a:srgbClr>
              </a:solidFill>
              <a:prstDash val="solid"/>
              <a:round/>
            </a:ln>
          </p:spPr>
          <p:txBody>
            <a:bodyPr/>
            <a:lstStyle/>
            <a:p>
              <a:endParaRPr/>
            </a:p>
          </p:txBody>
        </p:sp>
        <p:sp>
          <p:nvSpPr>
            <p:cNvPr id="721" name="pt217">
              <a:extLst>
                <a:ext uri="{FF2B5EF4-FFF2-40B4-BE49-F238E27FC236}">
                  <a16:creationId xmlns:a16="http://schemas.microsoft.com/office/drawing/2014/main" id="{AC26BB20-A056-15B4-4D36-E191F025C844}"/>
                </a:ext>
              </a:extLst>
            </p:cNvPr>
            <p:cNvSpPr/>
            <p:nvPr/>
          </p:nvSpPr>
          <p:spPr>
            <a:xfrm>
              <a:off x="10873084" y="5726479"/>
              <a:ext cx="85979" cy="85979"/>
            </a:xfrm>
            <a:prstGeom prst="ellipse">
              <a:avLst/>
            </a:prstGeom>
            <a:solidFill>
              <a:srgbClr val="F5B50C">
                <a:alpha val="100000"/>
              </a:srgbClr>
            </a:solidFill>
            <a:ln w="9000" cap="rnd">
              <a:solidFill>
                <a:srgbClr val="F5B50C">
                  <a:alpha val="100000"/>
                </a:srgbClr>
              </a:solidFill>
              <a:prstDash val="solid"/>
              <a:round/>
            </a:ln>
          </p:spPr>
          <p:txBody>
            <a:bodyPr/>
            <a:lstStyle/>
            <a:p>
              <a:endParaRPr/>
            </a:p>
          </p:txBody>
        </p:sp>
        <p:sp>
          <p:nvSpPr>
            <p:cNvPr id="722" name="pt218">
              <a:extLst>
                <a:ext uri="{FF2B5EF4-FFF2-40B4-BE49-F238E27FC236}">
                  <a16:creationId xmlns:a16="http://schemas.microsoft.com/office/drawing/2014/main" id="{DA24214D-FB61-8074-8FD7-01C992537FA8}"/>
                </a:ext>
              </a:extLst>
            </p:cNvPr>
            <p:cNvSpPr/>
            <p:nvPr/>
          </p:nvSpPr>
          <p:spPr>
            <a:xfrm>
              <a:off x="8786183" y="4988231"/>
              <a:ext cx="89659" cy="89659"/>
            </a:xfrm>
            <a:prstGeom prst="ellipse">
              <a:avLst/>
            </a:prstGeom>
            <a:solidFill>
              <a:srgbClr val="F5B50C">
                <a:alpha val="100000"/>
              </a:srgbClr>
            </a:solidFill>
            <a:ln w="9000" cap="rnd">
              <a:solidFill>
                <a:srgbClr val="F5B50C">
                  <a:alpha val="100000"/>
                </a:srgbClr>
              </a:solidFill>
              <a:prstDash val="solid"/>
              <a:round/>
            </a:ln>
          </p:spPr>
          <p:txBody>
            <a:bodyPr/>
            <a:lstStyle/>
            <a:p>
              <a:endParaRPr/>
            </a:p>
          </p:txBody>
        </p:sp>
        <p:sp>
          <p:nvSpPr>
            <p:cNvPr id="723" name="pt219">
              <a:extLst>
                <a:ext uri="{FF2B5EF4-FFF2-40B4-BE49-F238E27FC236}">
                  <a16:creationId xmlns:a16="http://schemas.microsoft.com/office/drawing/2014/main" id="{9B4F9C49-2EA4-0D5C-4A65-F32F1337771E}"/>
                </a:ext>
              </a:extLst>
            </p:cNvPr>
            <p:cNvSpPr/>
            <p:nvPr/>
          </p:nvSpPr>
          <p:spPr>
            <a:xfrm>
              <a:off x="8835570" y="5661086"/>
              <a:ext cx="59827" cy="59827"/>
            </a:xfrm>
            <a:prstGeom prst="ellipse">
              <a:avLst/>
            </a:prstGeom>
            <a:solidFill>
              <a:srgbClr val="F5B50C">
                <a:alpha val="100000"/>
              </a:srgbClr>
            </a:solidFill>
            <a:ln w="9000" cap="rnd">
              <a:solidFill>
                <a:srgbClr val="F5B50C">
                  <a:alpha val="100000"/>
                </a:srgbClr>
              </a:solidFill>
              <a:prstDash val="solid"/>
              <a:round/>
            </a:ln>
          </p:spPr>
          <p:txBody>
            <a:bodyPr/>
            <a:lstStyle/>
            <a:p>
              <a:endParaRPr/>
            </a:p>
          </p:txBody>
        </p:sp>
        <p:sp>
          <p:nvSpPr>
            <p:cNvPr id="724" name="pt220">
              <a:extLst>
                <a:ext uri="{FF2B5EF4-FFF2-40B4-BE49-F238E27FC236}">
                  <a16:creationId xmlns:a16="http://schemas.microsoft.com/office/drawing/2014/main" id="{B2C6094F-3CE2-1C7F-F751-1121B2EEB2B1}"/>
                </a:ext>
              </a:extLst>
            </p:cNvPr>
            <p:cNvSpPr/>
            <p:nvPr/>
          </p:nvSpPr>
          <p:spPr>
            <a:xfrm>
              <a:off x="9457355" y="5442843"/>
              <a:ext cx="76252" cy="76252"/>
            </a:xfrm>
            <a:prstGeom prst="ellipse">
              <a:avLst/>
            </a:prstGeom>
            <a:solidFill>
              <a:srgbClr val="F5B50C">
                <a:alpha val="100000"/>
              </a:srgbClr>
            </a:solidFill>
            <a:ln w="9000" cap="rnd">
              <a:solidFill>
                <a:srgbClr val="F5B50C">
                  <a:alpha val="100000"/>
                </a:srgbClr>
              </a:solidFill>
              <a:prstDash val="solid"/>
              <a:round/>
            </a:ln>
          </p:spPr>
          <p:txBody>
            <a:bodyPr/>
            <a:lstStyle/>
            <a:p>
              <a:endParaRPr/>
            </a:p>
          </p:txBody>
        </p:sp>
        <p:sp>
          <p:nvSpPr>
            <p:cNvPr id="725" name="pt221">
              <a:extLst>
                <a:ext uri="{FF2B5EF4-FFF2-40B4-BE49-F238E27FC236}">
                  <a16:creationId xmlns:a16="http://schemas.microsoft.com/office/drawing/2014/main" id="{922AA79F-94D7-1F10-445E-78FC4159DAF8}"/>
                </a:ext>
              </a:extLst>
            </p:cNvPr>
            <p:cNvSpPr/>
            <p:nvPr/>
          </p:nvSpPr>
          <p:spPr>
            <a:xfrm>
              <a:off x="9374593" y="5064328"/>
              <a:ext cx="106762" cy="106762"/>
            </a:xfrm>
            <a:prstGeom prst="ellipse">
              <a:avLst/>
            </a:prstGeom>
            <a:solidFill>
              <a:srgbClr val="F5B50C">
                <a:alpha val="100000"/>
              </a:srgbClr>
            </a:solidFill>
            <a:ln w="9000" cap="rnd">
              <a:solidFill>
                <a:srgbClr val="F5B50C">
                  <a:alpha val="100000"/>
                </a:srgbClr>
              </a:solidFill>
              <a:prstDash val="solid"/>
              <a:round/>
            </a:ln>
          </p:spPr>
          <p:txBody>
            <a:bodyPr/>
            <a:lstStyle/>
            <a:p>
              <a:endParaRPr/>
            </a:p>
          </p:txBody>
        </p:sp>
        <p:sp>
          <p:nvSpPr>
            <p:cNvPr id="726" name="pt222">
              <a:extLst>
                <a:ext uri="{FF2B5EF4-FFF2-40B4-BE49-F238E27FC236}">
                  <a16:creationId xmlns:a16="http://schemas.microsoft.com/office/drawing/2014/main" id="{8CEE501E-9672-5835-AFF1-6F941186E9C5}"/>
                </a:ext>
              </a:extLst>
            </p:cNvPr>
            <p:cNvSpPr/>
            <p:nvPr/>
          </p:nvSpPr>
          <p:spPr>
            <a:xfrm>
              <a:off x="8175313" y="5495148"/>
              <a:ext cx="50130" cy="50130"/>
            </a:xfrm>
            <a:prstGeom prst="ellipse">
              <a:avLst/>
            </a:prstGeom>
            <a:solidFill>
              <a:srgbClr val="F5B50C">
                <a:alpha val="100000"/>
              </a:srgbClr>
            </a:solidFill>
            <a:ln w="9000" cap="rnd">
              <a:solidFill>
                <a:srgbClr val="F5B50C">
                  <a:alpha val="100000"/>
                </a:srgbClr>
              </a:solidFill>
              <a:prstDash val="solid"/>
              <a:round/>
            </a:ln>
          </p:spPr>
          <p:txBody>
            <a:bodyPr/>
            <a:lstStyle/>
            <a:p>
              <a:endParaRPr/>
            </a:p>
          </p:txBody>
        </p:sp>
        <p:sp>
          <p:nvSpPr>
            <p:cNvPr id="727" name="pt223">
              <a:extLst>
                <a:ext uri="{FF2B5EF4-FFF2-40B4-BE49-F238E27FC236}">
                  <a16:creationId xmlns:a16="http://schemas.microsoft.com/office/drawing/2014/main" id="{BB6623F3-D4F5-8D04-72D8-FA21A8C3E7C4}"/>
                </a:ext>
              </a:extLst>
            </p:cNvPr>
            <p:cNvSpPr/>
            <p:nvPr/>
          </p:nvSpPr>
          <p:spPr>
            <a:xfrm>
              <a:off x="8903209" y="5476283"/>
              <a:ext cx="54121" cy="54121"/>
            </a:xfrm>
            <a:prstGeom prst="ellipse">
              <a:avLst/>
            </a:prstGeom>
            <a:solidFill>
              <a:srgbClr val="F5B50C">
                <a:alpha val="100000"/>
              </a:srgbClr>
            </a:solidFill>
            <a:ln w="9000" cap="rnd">
              <a:solidFill>
                <a:srgbClr val="F5B50C">
                  <a:alpha val="100000"/>
                </a:srgbClr>
              </a:solidFill>
              <a:prstDash val="solid"/>
              <a:round/>
            </a:ln>
          </p:spPr>
          <p:txBody>
            <a:bodyPr/>
            <a:lstStyle/>
            <a:p>
              <a:endParaRPr/>
            </a:p>
          </p:txBody>
        </p:sp>
        <p:sp>
          <p:nvSpPr>
            <p:cNvPr id="728" name="pt224">
              <a:extLst>
                <a:ext uri="{FF2B5EF4-FFF2-40B4-BE49-F238E27FC236}">
                  <a16:creationId xmlns:a16="http://schemas.microsoft.com/office/drawing/2014/main" id="{ECA87D4F-A83E-55AF-D1B1-C69590AD9789}"/>
                </a:ext>
              </a:extLst>
            </p:cNvPr>
            <p:cNvSpPr/>
            <p:nvPr/>
          </p:nvSpPr>
          <p:spPr>
            <a:xfrm>
              <a:off x="9075495" y="5685396"/>
              <a:ext cx="51253" cy="51253"/>
            </a:xfrm>
            <a:prstGeom prst="ellipse">
              <a:avLst/>
            </a:prstGeom>
            <a:solidFill>
              <a:srgbClr val="F5B50C">
                <a:alpha val="100000"/>
              </a:srgbClr>
            </a:solidFill>
            <a:ln w="9000" cap="rnd">
              <a:solidFill>
                <a:srgbClr val="F5B50C">
                  <a:alpha val="100000"/>
                </a:srgbClr>
              </a:solidFill>
              <a:prstDash val="solid"/>
              <a:round/>
            </a:ln>
          </p:spPr>
          <p:txBody>
            <a:bodyPr/>
            <a:lstStyle/>
            <a:p>
              <a:endParaRPr/>
            </a:p>
          </p:txBody>
        </p:sp>
        <p:sp>
          <p:nvSpPr>
            <p:cNvPr id="729" name="pt225">
              <a:extLst>
                <a:ext uri="{FF2B5EF4-FFF2-40B4-BE49-F238E27FC236}">
                  <a16:creationId xmlns:a16="http://schemas.microsoft.com/office/drawing/2014/main" id="{CF1B0C4B-2913-4DC7-EDCD-5B19CB03D0E5}"/>
                </a:ext>
              </a:extLst>
            </p:cNvPr>
            <p:cNvSpPr/>
            <p:nvPr/>
          </p:nvSpPr>
          <p:spPr>
            <a:xfrm>
              <a:off x="9982364" y="5612824"/>
              <a:ext cx="83767" cy="83767"/>
            </a:xfrm>
            <a:prstGeom prst="ellipse">
              <a:avLst/>
            </a:prstGeom>
            <a:solidFill>
              <a:srgbClr val="F5B50C">
                <a:alpha val="100000"/>
              </a:srgbClr>
            </a:solidFill>
            <a:ln w="9000" cap="rnd">
              <a:solidFill>
                <a:srgbClr val="F5B50C">
                  <a:alpha val="100000"/>
                </a:srgbClr>
              </a:solidFill>
              <a:prstDash val="solid"/>
              <a:round/>
            </a:ln>
          </p:spPr>
          <p:txBody>
            <a:bodyPr/>
            <a:lstStyle/>
            <a:p>
              <a:endParaRPr/>
            </a:p>
          </p:txBody>
        </p:sp>
        <p:sp>
          <p:nvSpPr>
            <p:cNvPr id="730" name="pt226">
              <a:extLst>
                <a:ext uri="{FF2B5EF4-FFF2-40B4-BE49-F238E27FC236}">
                  <a16:creationId xmlns:a16="http://schemas.microsoft.com/office/drawing/2014/main" id="{D66545CC-8CCB-FEA7-7614-2470534CEFAA}"/>
                </a:ext>
              </a:extLst>
            </p:cNvPr>
            <p:cNvSpPr/>
            <p:nvPr/>
          </p:nvSpPr>
          <p:spPr>
            <a:xfrm>
              <a:off x="8824477" y="5459779"/>
              <a:ext cx="63230" cy="63230"/>
            </a:xfrm>
            <a:prstGeom prst="ellipse">
              <a:avLst/>
            </a:prstGeom>
            <a:solidFill>
              <a:srgbClr val="F5B50C">
                <a:alpha val="100000"/>
              </a:srgbClr>
            </a:solidFill>
            <a:ln w="9000" cap="rnd">
              <a:solidFill>
                <a:srgbClr val="F5B50C">
                  <a:alpha val="100000"/>
                </a:srgbClr>
              </a:solidFill>
              <a:prstDash val="solid"/>
              <a:round/>
            </a:ln>
          </p:spPr>
          <p:txBody>
            <a:bodyPr/>
            <a:lstStyle/>
            <a:p>
              <a:endParaRPr/>
            </a:p>
          </p:txBody>
        </p:sp>
        <p:sp>
          <p:nvSpPr>
            <p:cNvPr id="731" name="pt227">
              <a:extLst>
                <a:ext uri="{FF2B5EF4-FFF2-40B4-BE49-F238E27FC236}">
                  <a16:creationId xmlns:a16="http://schemas.microsoft.com/office/drawing/2014/main" id="{FD27A403-DCDF-7CB2-8962-8D834265D834}"/>
                </a:ext>
              </a:extLst>
            </p:cNvPr>
            <p:cNvSpPr/>
            <p:nvPr/>
          </p:nvSpPr>
          <p:spPr>
            <a:xfrm>
              <a:off x="9343809" y="5205913"/>
              <a:ext cx="81020" cy="81020"/>
            </a:xfrm>
            <a:prstGeom prst="ellipse">
              <a:avLst/>
            </a:prstGeom>
            <a:solidFill>
              <a:srgbClr val="F5B50C">
                <a:alpha val="100000"/>
              </a:srgbClr>
            </a:solidFill>
            <a:ln w="9000" cap="rnd">
              <a:solidFill>
                <a:srgbClr val="F5B50C">
                  <a:alpha val="100000"/>
                </a:srgbClr>
              </a:solidFill>
              <a:prstDash val="solid"/>
              <a:round/>
            </a:ln>
          </p:spPr>
          <p:txBody>
            <a:bodyPr/>
            <a:lstStyle/>
            <a:p>
              <a:endParaRPr/>
            </a:p>
          </p:txBody>
        </p:sp>
        <p:sp>
          <p:nvSpPr>
            <p:cNvPr id="732" name="pt228">
              <a:extLst>
                <a:ext uri="{FF2B5EF4-FFF2-40B4-BE49-F238E27FC236}">
                  <a16:creationId xmlns:a16="http://schemas.microsoft.com/office/drawing/2014/main" id="{06798DBB-BAE6-2CA8-F88F-F44CFB8D8711}"/>
                </a:ext>
              </a:extLst>
            </p:cNvPr>
            <p:cNvSpPr/>
            <p:nvPr/>
          </p:nvSpPr>
          <p:spPr>
            <a:xfrm>
              <a:off x="8713653" y="5726563"/>
              <a:ext cx="48422" cy="48422"/>
            </a:xfrm>
            <a:prstGeom prst="ellipse">
              <a:avLst/>
            </a:prstGeom>
            <a:solidFill>
              <a:srgbClr val="F5B50C">
                <a:alpha val="100000"/>
              </a:srgbClr>
            </a:solidFill>
            <a:ln w="9000" cap="rnd">
              <a:solidFill>
                <a:srgbClr val="F5B50C">
                  <a:alpha val="100000"/>
                </a:srgbClr>
              </a:solidFill>
              <a:prstDash val="solid"/>
              <a:round/>
            </a:ln>
          </p:spPr>
          <p:txBody>
            <a:bodyPr/>
            <a:lstStyle/>
            <a:p>
              <a:endParaRPr/>
            </a:p>
          </p:txBody>
        </p:sp>
        <p:sp>
          <p:nvSpPr>
            <p:cNvPr id="733" name="pt229">
              <a:extLst>
                <a:ext uri="{FF2B5EF4-FFF2-40B4-BE49-F238E27FC236}">
                  <a16:creationId xmlns:a16="http://schemas.microsoft.com/office/drawing/2014/main" id="{443DC84B-A9BD-5A55-CD3C-10D67447790B}"/>
                </a:ext>
              </a:extLst>
            </p:cNvPr>
            <p:cNvSpPr/>
            <p:nvPr/>
          </p:nvSpPr>
          <p:spPr>
            <a:xfrm>
              <a:off x="10587306" y="5357273"/>
              <a:ext cx="82857" cy="82857"/>
            </a:xfrm>
            <a:prstGeom prst="ellipse">
              <a:avLst/>
            </a:prstGeom>
            <a:solidFill>
              <a:srgbClr val="F5B50C">
                <a:alpha val="100000"/>
              </a:srgbClr>
            </a:solidFill>
            <a:ln w="9000" cap="rnd">
              <a:solidFill>
                <a:srgbClr val="F5B50C">
                  <a:alpha val="100000"/>
                </a:srgbClr>
              </a:solidFill>
              <a:prstDash val="solid"/>
              <a:round/>
            </a:ln>
          </p:spPr>
          <p:txBody>
            <a:bodyPr/>
            <a:lstStyle/>
            <a:p>
              <a:endParaRPr/>
            </a:p>
          </p:txBody>
        </p:sp>
        <p:sp>
          <p:nvSpPr>
            <p:cNvPr id="734" name="pt230">
              <a:extLst>
                <a:ext uri="{FF2B5EF4-FFF2-40B4-BE49-F238E27FC236}">
                  <a16:creationId xmlns:a16="http://schemas.microsoft.com/office/drawing/2014/main" id="{FB3AD26E-D366-A36A-7E73-1A823D93FFD2}"/>
                </a:ext>
              </a:extLst>
            </p:cNvPr>
            <p:cNvSpPr/>
            <p:nvPr/>
          </p:nvSpPr>
          <p:spPr>
            <a:xfrm>
              <a:off x="8711625" y="5351680"/>
              <a:ext cx="53301" cy="53301"/>
            </a:xfrm>
            <a:prstGeom prst="ellipse">
              <a:avLst/>
            </a:prstGeom>
            <a:solidFill>
              <a:srgbClr val="F5B50C">
                <a:alpha val="100000"/>
              </a:srgbClr>
            </a:solidFill>
            <a:ln w="9000" cap="rnd">
              <a:solidFill>
                <a:srgbClr val="F5B50C">
                  <a:alpha val="100000"/>
                </a:srgbClr>
              </a:solidFill>
              <a:prstDash val="solid"/>
              <a:round/>
            </a:ln>
          </p:spPr>
          <p:txBody>
            <a:bodyPr/>
            <a:lstStyle/>
            <a:p>
              <a:endParaRPr/>
            </a:p>
          </p:txBody>
        </p:sp>
        <p:sp>
          <p:nvSpPr>
            <p:cNvPr id="735" name="pt231">
              <a:extLst>
                <a:ext uri="{FF2B5EF4-FFF2-40B4-BE49-F238E27FC236}">
                  <a16:creationId xmlns:a16="http://schemas.microsoft.com/office/drawing/2014/main" id="{B7886A50-6D10-AB06-0679-458118C990FC}"/>
                </a:ext>
              </a:extLst>
            </p:cNvPr>
            <p:cNvSpPr/>
            <p:nvPr/>
          </p:nvSpPr>
          <p:spPr>
            <a:xfrm>
              <a:off x="9107829" y="5608119"/>
              <a:ext cx="77984" cy="77984"/>
            </a:xfrm>
            <a:prstGeom prst="ellipse">
              <a:avLst/>
            </a:prstGeom>
            <a:solidFill>
              <a:srgbClr val="F5B50C">
                <a:alpha val="100000"/>
              </a:srgbClr>
            </a:solidFill>
            <a:ln w="9000" cap="rnd">
              <a:solidFill>
                <a:srgbClr val="F5B50C">
                  <a:alpha val="100000"/>
                </a:srgbClr>
              </a:solidFill>
              <a:prstDash val="solid"/>
              <a:round/>
            </a:ln>
          </p:spPr>
          <p:txBody>
            <a:bodyPr/>
            <a:lstStyle/>
            <a:p>
              <a:endParaRPr/>
            </a:p>
          </p:txBody>
        </p:sp>
        <p:sp>
          <p:nvSpPr>
            <p:cNvPr id="736" name="pt232">
              <a:extLst>
                <a:ext uri="{FF2B5EF4-FFF2-40B4-BE49-F238E27FC236}">
                  <a16:creationId xmlns:a16="http://schemas.microsoft.com/office/drawing/2014/main" id="{B3E582F0-0F70-EB40-BF98-47E9F458824A}"/>
                </a:ext>
              </a:extLst>
            </p:cNvPr>
            <p:cNvSpPr/>
            <p:nvPr/>
          </p:nvSpPr>
          <p:spPr>
            <a:xfrm>
              <a:off x="8679959" y="4850354"/>
              <a:ext cx="84444" cy="84444"/>
            </a:xfrm>
            <a:prstGeom prst="ellipse">
              <a:avLst/>
            </a:prstGeom>
            <a:solidFill>
              <a:srgbClr val="F5B50C">
                <a:alpha val="100000"/>
              </a:srgbClr>
            </a:solidFill>
            <a:ln w="9000" cap="rnd">
              <a:solidFill>
                <a:srgbClr val="F5B50C">
                  <a:alpha val="100000"/>
                </a:srgbClr>
              </a:solidFill>
              <a:prstDash val="solid"/>
              <a:round/>
            </a:ln>
          </p:spPr>
          <p:txBody>
            <a:bodyPr/>
            <a:lstStyle/>
            <a:p>
              <a:endParaRPr/>
            </a:p>
          </p:txBody>
        </p:sp>
        <p:sp>
          <p:nvSpPr>
            <p:cNvPr id="737" name="pt233">
              <a:extLst>
                <a:ext uri="{FF2B5EF4-FFF2-40B4-BE49-F238E27FC236}">
                  <a16:creationId xmlns:a16="http://schemas.microsoft.com/office/drawing/2014/main" id="{8D3B175E-65E2-0962-46C6-08E3A4F2FDC5}"/>
                </a:ext>
              </a:extLst>
            </p:cNvPr>
            <p:cNvSpPr/>
            <p:nvPr/>
          </p:nvSpPr>
          <p:spPr>
            <a:xfrm>
              <a:off x="9411635" y="5492283"/>
              <a:ext cx="99285" cy="99285"/>
            </a:xfrm>
            <a:prstGeom prst="ellipse">
              <a:avLst/>
            </a:prstGeom>
            <a:solidFill>
              <a:srgbClr val="F5B50C">
                <a:alpha val="100000"/>
              </a:srgbClr>
            </a:solidFill>
            <a:ln w="9000" cap="rnd">
              <a:solidFill>
                <a:srgbClr val="F5B50C">
                  <a:alpha val="100000"/>
                </a:srgbClr>
              </a:solidFill>
              <a:prstDash val="solid"/>
              <a:round/>
            </a:ln>
          </p:spPr>
          <p:txBody>
            <a:bodyPr/>
            <a:lstStyle/>
            <a:p>
              <a:endParaRPr/>
            </a:p>
          </p:txBody>
        </p:sp>
        <p:sp>
          <p:nvSpPr>
            <p:cNvPr id="738" name="pt234">
              <a:extLst>
                <a:ext uri="{FF2B5EF4-FFF2-40B4-BE49-F238E27FC236}">
                  <a16:creationId xmlns:a16="http://schemas.microsoft.com/office/drawing/2014/main" id="{AEA31756-BAA0-A5D9-BF6D-9D8AC615FD16}"/>
                </a:ext>
              </a:extLst>
            </p:cNvPr>
            <p:cNvSpPr/>
            <p:nvPr/>
          </p:nvSpPr>
          <p:spPr>
            <a:xfrm>
              <a:off x="8825299" y="5425087"/>
              <a:ext cx="67287" cy="67287"/>
            </a:xfrm>
            <a:prstGeom prst="ellipse">
              <a:avLst/>
            </a:prstGeom>
            <a:solidFill>
              <a:srgbClr val="F5B50C">
                <a:alpha val="100000"/>
              </a:srgbClr>
            </a:solidFill>
            <a:ln w="9000" cap="rnd">
              <a:solidFill>
                <a:srgbClr val="F5B50C">
                  <a:alpha val="100000"/>
                </a:srgbClr>
              </a:solidFill>
              <a:prstDash val="solid"/>
              <a:round/>
            </a:ln>
          </p:spPr>
          <p:txBody>
            <a:bodyPr/>
            <a:lstStyle/>
            <a:p>
              <a:endParaRPr/>
            </a:p>
          </p:txBody>
        </p:sp>
        <p:sp>
          <p:nvSpPr>
            <p:cNvPr id="739" name="pt235">
              <a:extLst>
                <a:ext uri="{FF2B5EF4-FFF2-40B4-BE49-F238E27FC236}">
                  <a16:creationId xmlns:a16="http://schemas.microsoft.com/office/drawing/2014/main" id="{4F025A0A-5080-726A-71E8-C6D3BB3707C8}"/>
                </a:ext>
              </a:extLst>
            </p:cNvPr>
            <p:cNvSpPr/>
            <p:nvPr/>
          </p:nvSpPr>
          <p:spPr>
            <a:xfrm>
              <a:off x="9377019" y="5781227"/>
              <a:ext cx="51813" cy="51813"/>
            </a:xfrm>
            <a:prstGeom prst="ellipse">
              <a:avLst/>
            </a:prstGeom>
            <a:solidFill>
              <a:srgbClr val="F5B50C">
                <a:alpha val="100000"/>
              </a:srgbClr>
            </a:solidFill>
            <a:ln w="9000" cap="rnd">
              <a:solidFill>
                <a:srgbClr val="F5B50C">
                  <a:alpha val="100000"/>
                </a:srgbClr>
              </a:solidFill>
              <a:prstDash val="solid"/>
              <a:round/>
            </a:ln>
          </p:spPr>
          <p:txBody>
            <a:bodyPr/>
            <a:lstStyle/>
            <a:p>
              <a:endParaRPr/>
            </a:p>
          </p:txBody>
        </p:sp>
        <p:sp>
          <p:nvSpPr>
            <p:cNvPr id="740" name="pt236">
              <a:extLst>
                <a:ext uri="{FF2B5EF4-FFF2-40B4-BE49-F238E27FC236}">
                  <a16:creationId xmlns:a16="http://schemas.microsoft.com/office/drawing/2014/main" id="{FFFD553B-D845-416B-459D-AD280C9DA7B5}"/>
                </a:ext>
              </a:extLst>
            </p:cNvPr>
            <p:cNvSpPr/>
            <p:nvPr/>
          </p:nvSpPr>
          <p:spPr>
            <a:xfrm>
              <a:off x="9885664" y="5402358"/>
              <a:ext cx="72546" cy="72546"/>
            </a:xfrm>
            <a:prstGeom prst="ellipse">
              <a:avLst/>
            </a:prstGeom>
            <a:solidFill>
              <a:srgbClr val="F5B50C">
                <a:alpha val="100000"/>
              </a:srgbClr>
            </a:solidFill>
            <a:ln w="9000" cap="rnd">
              <a:solidFill>
                <a:srgbClr val="F5B50C">
                  <a:alpha val="100000"/>
                </a:srgbClr>
              </a:solidFill>
              <a:prstDash val="solid"/>
              <a:round/>
            </a:ln>
          </p:spPr>
          <p:txBody>
            <a:bodyPr/>
            <a:lstStyle/>
            <a:p>
              <a:endParaRPr/>
            </a:p>
          </p:txBody>
        </p:sp>
        <p:sp>
          <p:nvSpPr>
            <p:cNvPr id="741" name="pt237">
              <a:extLst>
                <a:ext uri="{FF2B5EF4-FFF2-40B4-BE49-F238E27FC236}">
                  <a16:creationId xmlns:a16="http://schemas.microsoft.com/office/drawing/2014/main" id="{C61EDCDF-5E02-560A-3207-869D6298D174}"/>
                </a:ext>
              </a:extLst>
            </p:cNvPr>
            <p:cNvSpPr/>
            <p:nvPr/>
          </p:nvSpPr>
          <p:spPr>
            <a:xfrm>
              <a:off x="8991711" y="5368642"/>
              <a:ext cx="93975" cy="93975"/>
            </a:xfrm>
            <a:prstGeom prst="ellipse">
              <a:avLst/>
            </a:prstGeom>
            <a:solidFill>
              <a:srgbClr val="F5B50C">
                <a:alpha val="100000"/>
              </a:srgbClr>
            </a:solidFill>
            <a:ln w="9000" cap="rnd">
              <a:solidFill>
                <a:srgbClr val="F5B50C">
                  <a:alpha val="100000"/>
                </a:srgbClr>
              </a:solidFill>
              <a:prstDash val="solid"/>
              <a:round/>
            </a:ln>
          </p:spPr>
          <p:txBody>
            <a:bodyPr/>
            <a:lstStyle/>
            <a:p>
              <a:endParaRPr/>
            </a:p>
          </p:txBody>
        </p:sp>
        <p:sp>
          <p:nvSpPr>
            <p:cNvPr id="742" name="pt238">
              <a:extLst>
                <a:ext uri="{FF2B5EF4-FFF2-40B4-BE49-F238E27FC236}">
                  <a16:creationId xmlns:a16="http://schemas.microsoft.com/office/drawing/2014/main" id="{BD991965-419A-1A1F-F1F2-479D3206348A}"/>
                </a:ext>
              </a:extLst>
            </p:cNvPr>
            <p:cNvSpPr/>
            <p:nvPr/>
          </p:nvSpPr>
          <p:spPr>
            <a:xfrm>
              <a:off x="10023649" y="5299197"/>
              <a:ext cx="84429" cy="84429"/>
            </a:xfrm>
            <a:prstGeom prst="ellipse">
              <a:avLst/>
            </a:prstGeom>
            <a:solidFill>
              <a:srgbClr val="F5B50C">
                <a:alpha val="100000"/>
              </a:srgbClr>
            </a:solidFill>
            <a:ln w="9000" cap="rnd">
              <a:solidFill>
                <a:srgbClr val="F5B50C">
                  <a:alpha val="100000"/>
                </a:srgbClr>
              </a:solidFill>
              <a:prstDash val="solid"/>
              <a:round/>
            </a:ln>
          </p:spPr>
          <p:txBody>
            <a:bodyPr/>
            <a:lstStyle/>
            <a:p>
              <a:endParaRPr/>
            </a:p>
          </p:txBody>
        </p:sp>
        <p:sp>
          <p:nvSpPr>
            <p:cNvPr id="743" name="pt239">
              <a:extLst>
                <a:ext uri="{FF2B5EF4-FFF2-40B4-BE49-F238E27FC236}">
                  <a16:creationId xmlns:a16="http://schemas.microsoft.com/office/drawing/2014/main" id="{06711060-F902-B2C3-C2DF-DDCFCDA421D5}"/>
                </a:ext>
              </a:extLst>
            </p:cNvPr>
            <p:cNvSpPr/>
            <p:nvPr/>
          </p:nvSpPr>
          <p:spPr>
            <a:xfrm>
              <a:off x="9821933" y="5155138"/>
              <a:ext cx="84580" cy="84580"/>
            </a:xfrm>
            <a:prstGeom prst="ellipse">
              <a:avLst/>
            </a:prstGeom>
            <a:solidFill>
              <a:srgbClr val="F5B50C">
                <a:alpha val="100000"/>
              </a:srgbClr>
            </a:solidFill>
            <a:ln w="9000" cap="rnd">
              <a:solidFill>
                <a:srgbClr val="F5B50C">
                  <a:alpha val="100000"/>
                </a:srgbClr>
              </a:solidFill>
              <a:prstDash val="solid"/>
              <a:round/>
            </a:ln>
          </p:spPr>
          <p:txBody>
            <a:bodyPr/>
            <a:lstStyle/>
            <a:p>
              <a:endParaRPr/>
            </a:p>
          </p:txBody>
        </p:sp>
        <p:sp>
          <p:nvSpPr>
            <p:cNvPr id="744" name="pt240">
              <a:extLst>
                <a:ext uri="{FF2B5EF4-FFF2-40B4-BE49-F238E27FC236}">
                  <a16:creationId xmlns:a16="http://schemas.microsoft.com/office/drawing/2014/main" id="{546430AA-45EE-9E4B-FBCF-9C2B2D5B7FE6}"/>
                </a:ext>
              </a:extLst>
            </p:cNvPr>
            <p:cNvSpPr/>
            <p:nvPr/>
          </p:nvSpPr>
          <p:spPr>
            <a:xfrm>
              <a:off x="8576414" y="5150331"/>
              <a:ext cx="69698" cy="69698"/>
            </a:xfrm>
            <a:prstGeom prst="ellipse">
              <a:avLst/>
            </a:prstGeom>
            <a:solidFill>
              <a:srgbClr val="F5B50C">
                <a:alpha val="100000"/>
              </a:srgbClr>
            </a:solidFill>
            <a:ln w="9000" cap="rnd">
              <a:solidFill>
                <a:srgbClr val="F5B50C">
                  <a:alpha val="100000"/>
                </a:srgbClr>
              </a:solidFill>
              <a:prstDash val="solid"/>
              <a:round/>
            </a:ln>
          </p:spPr>
          <p:txBody>
            <a:bodyPr/>
            <a:lstStyle/>
            <a:p>
              <a:endParaRPr/>
            </a:p>
          </p:txBody>
        </p:sp>
        <p:sp>
          <p:nvSpPr>
            <p:cNvPr id="745" name="pt241">
              <a:extLst>
                <a:ext uri="{FF2B5EF4-FFF2-40B4-BE49-F238E27FC236}">
                  <a16:creationId xmlns:a16="http://schemas.microsoft.com/office/drawing/2014/main" id="{46533899-F668-A5B9-55AF-6071835044EF}"/>
                </a:ext>
              </a:extLst>
            </p:cNvPr>
            <p:cNvSpPr/>
            <p:nvPr/>
          </p:nvSpPr>
          <p:spPr>
            <a:xfrm>
              <a:off x="10025775" y="5763229"/>
              <a:ext cx="62923" cy="62923"/>
            </a:xfrm>
            <a:prstGeom prst="ellipse">
              <a:avLst/>
            </a:prstGeom>
            <a:solidFill>
              <a:srgbClr val="F5B50C">
                <a:alpha val="100000"/>
              </a:srgbClr>
            </a:solidFill>
            <a:ln w="9000" cap="rnd">
              <a:solidFill>
                <a:srgbClr val="F5B50C">
                  <a:alpha val="100000"/>
                </a:srgbClr>
              </a:solidFill>
              <a:prstDash val="solid"/>
              <a:round/>
            </a:ln>
          </p:spPr>
          <p:txBody>
            <a:bodyPr/>
            <a:lstStyle/>
            <a:p>
              <a:endParaRPr/>
            </a:p>
          </p:txBody>
        </p:sp>
        <p:sp>
          <p:nvSpPr>
            <p:cNvPr id="746" name="pt242">
              <a:extLst>
                <a:ext uri="{FF2B5EF4-FFF2-40B4-BE49-F238E27FC236}">
                  <a16:creationId xmlns:a16="http://schemas.microsoft.com/office/drawing/2014/main" id="{71E2A729-1882-B115-4E3F-12867D3B3B33}"/>
                </a:ext>
              </a:extLst>
            </p:cNvPr>
            <p:cNvSpPr/>
            <p:nvPr/>
          </p:nvSpPr>
          <p:spPr>
            <a:xfrm>
              <a:off x="10303778" y="5255809"/>
              <a:ext cx="79215" cy="79215"/>
            </a:xfrm>
            <a:prstGeom prst="ellipse">
              <a:avLst/>
            </a:prstGeom>
            <a:solidFill>
              <a:srgbClr val="F5B50C">
                <a:alpha val="100000"/>
              </a:srgbClr>
            </a:solidFill>
            <a:ln w="9000" cap="rnd">
              <a:solidFill>
                <a:srgbClr val="F5B50C">
                  <a:alpha val="100000"/>
                </a:srgbClr>
              </a:solidFill>
              <a:prstDash val="solid"/>
              <a:round/>
            </a:ln>
          </p:spPr>
          <p:txBody>
            <a:bodyPr/>
            <a:lstStyle/>
            <a:p>
              <a:endParaRPr/>
            </a:p>
          </p:txBody>
        </p:sp>
        <p:sp>
          <p:nvSpPr>
            <p:cNvPr id="747" name="pt243">
              <a:extLst>
                <a:ext uri="{FF2B5EF4-FFF2-40B4-BE49-F238E27FC236}">
                  <a16:creationId xmlns:a16="http://schemas.microsoft.com/office/drawing/2014/main" id="{5CF90AFC-2F1C-59EE-AFDE-F794F54D98DC}"/>
                </a:ext>
              </a:extLst>
            </p:cNvPr>
            <p:cNvSpPr/>
            <p:nvPr/>
          </p:nvSpPr>
          <p:spPr>
            <a:xfrm>
              <a:off x="9426864" y="5859390"/>
              <a:ext cx="47914" cy="47914"/>
            </a:xfrm>
            <a:prstGeom prst="ellipse">
              <a:avLst/>
            </a:prstGeom>
            <a:solidFill>
              <a:srgbClr val="F5B50C">
                <a:alpha val="100000"/>
              </a:srgbClr>
            </a:solidFill>
            <a:ln w="9000" cap="rnd">
              <a:solidFill>
                <a:srgbClr val="F5B50C">
                  <a:alpha val="100000"/>
                </a:srgbClr>
              </a:solidFill>
              <a:prstDash val="solid"/>
              <a:round/>
            </a:ln>
          </p:spPr>
          <p:txBody>
            <a:bodyPr/>
            <a:lstStyle/>
            <a:p>
              <a:endParaRPr/>
            </a:p>
          </p:txBody>
        </p:sp>
        <p:sp>
          <p:nvSpPr>
            <p:cNvPr id="748" name="pt244">
              <a:extLst>
                <a:ext uri="{FF2B5EF4-FFF2-40B4-BE49-F238E27FC236}">
                  <a16:creationId xmlns:a16="http://schemas.microsoft.com/office/drawing/2014/main" id="{45B6F903-DB31-2EFB-6A9A-F0B476658527}"/>
                </a:ext>
              </a:extLst>
            </p:cNvPr>
            <p:cNvSpPr/>
            <p:nvPr/>
          </p:nvSpPr>
          <p:spPr>
            <a:xfrm>
              <a:off x="9992307" y="5592533"/>
              <a:ext cx="72088" cy="72088"/>
            </a:xfrm>
            <a:prstGeom prst="ellipse">
              <a:avLst/>
            </a:prstGeom>
            <a:solidFill>
              <a:srgbClr val="F5B50C">
                <a:alpha val="100000"/>
              </a:srgbClr>
            </a:solidFill>
            <a:ln w="9000" cap="rnd">
              <a:solidFill>
                <a:srgbClr val="F5B50C">
                  <a:alpha val="100000"/>
                </a:srgbClr>
              </a:solidFill>
              <a:prstDash val="solid"/>
              <a:round/>
            </a:ln>
          </p:spPr>
          <p:txBody>
            <a:bodyPr/>
            <a:lstStyle/>
            <a:p>
              <a:endParaRPr/>
            </a:p>
          </p:txBody>
        </p:sp>
        <p:sp>
          <p:nvSpPr>
            <p:cNvPr id="749" name="pt245">
              <a:extLst>
                <a:ext uri="{FF2B5EF4-FFF2-40B4-BE49-F238E27FC236}">
                  <a16:creationId xmlns:a16="http://schemas.microsoft.com/office/drawing/2014/main" id="{7C1E83EC-38E3-47D4-81B4-C9DB4A195249}"/>
                </a:ext>
              </a:extLst>
            </p:cNvPr>
            <p:cNvSpPr/>
            <p:nvPr/>
          </p:nvSpPr>
          <p:spPr>
            <a:xfrm>
              <a:off x="9887421" y="5242922"/>
              <a:ext cx="76993" cy="76993"/>
            </a:xfrm>
            <a:prstGeom prst="ellipse">
              <a:avLst/>
            </a:prstGeom>
            <a:solidFill>
              <a:srgbClr val="F5B50C">
                <a:alpha val="100000"/>
              </a:srgbClr>
            </a:solidFill>
            <a:ln w="9000" cap="rnd">
              <a:solidFill>
                <a:srgbClr val="F5B50C">
                  <a:alpha val="100000"/>
                </a:srgbClr>
              </a:solidFill>
              <a:prstDash val="solid"/>
              <a:round/>
            </a:ln>
          </p:spPr>
          <p:txBody>
            <a:bodyPr/>
            <a:lstStyle/>
            <a:p>
              <a:endParaRPr/>
            </a:p>
          </p:txBody>
        </p:sp>
        <p:sp>
          <p:nvSpPr>
            <p:cNvPr id="750" name="pt246">
              <a:extLst>
                <a:ext uri="{FF2B5EF4-FFF2-40B4-BE49-F238E27FC236}">
                  <a16:creationId xmlns:a16="http://schemas.microsoft.com/office/drawing/2014/main" id="{5825E7E2-7E67-4B6D-CCC0-DCE3EEC577C0}"/>
                </a:ext>
              </a:extLst>
            </p:cNvPr>
            <p:cNvSpPr/>
            <p:nvPr/>
          </p:nvSpPr>
          <p:spPr>
            <a:xfrm>
              <a:off x="10406797" y="5881080"/>
              <a:ext cx="86751" cy="86751"/>
            </a:xfrm>
            <a:prstGeom prst="ellipse">
              <a:avLst/>
            </a:prstGeom>
            <a:solidFill>
              <a:srgbClr val="F5B50C">
                <a:alpha val="100000"/>
              </a:srgbClr>
            </a:solidFill>
            <a:ln w="9000" cap="rnd">
              <a:solidFill>
                <a:srgbClr val="F5B50C">
                  <a:alpha val="100000"/>
                </a:srgbClr>
              </a:solidFill>
              <a:prstDash val="solid"/>
              <a:round/>
            </a:ln>
          </p:spPr>
          <p:txBody>
            <a:bodyPr/>
            <a:lstStyle/>
            <a:p>
              <a:endParaRPr/>
            </a:p>
          </p:txBody>
        </p:sp>
        <p:sp>
          <p:nvSpPr>
            <p:cNvPr id="751" name="pt247">
              <a:extLst>
                <a:ext uri="{FF2B5EF4-FFF2-40B4-BE49-F238E27FC236}">
                  <a16:creationId xmlns:a16="http://schemas.microsoft.com/office/drawing/2014/main" id="{A29FC6B0-9AB3-5198-1C02-85975101ECCD}"/>
                </a:ext>
              </a:extLst>
            </p:cNvPr>
            <p:cNvSpPr/>
            <p:nvPr/>
          </p:nvSpPr>
          <p:spPr>
            <a:xfrm>
              <a:off x="9257328" y="4841407"/>
              <a:ext cx="84918" cy="84918"/>
            </a:xfrm>
            <a:prstGeom prst="ellipse">
              <a:avLst/>
            </a:prstGeom>
            <a:solidFill>
              <a:srgbClr val="F5B50C">
                <a:alpha val="100000"/>
              </a:srgbClr>
            </a:solidFill>
            <a:ln w="9000" cap="rnd">
              <a:solidFill>
                <a:srgbClr val="F5B50C">
                  <a:alpha val="100000"/>
                </a:srgbClr>
              </a:solidFill>
              <a:prstDash val="solid"/>
              <a:round/>
            </a:ln>
          </p:spPr>
          <p:txBody>
            <a:bodyPr/>
            <a:lstStyle/>
            <a:p>
              <a:endParaRPr/>
            </a:p>
          </p:txBody>
        </p:sp>
        <p:sp>
          <p:nvSpPr>
            <p:cNvPr id="752" name="pt248">
              <a:extLst>
                <a:ext uri="{FF2B5EF4-FFF2-40B4-BE49-F238E27FC236}">
                  <a16:creationId xmlns:a16="http://schemas.microsoft.com/office/drawing/2014/main" id="{0187C28A-74C1-8384-6DE0-82B55E0C0EAC}"/>
                </a:ext>
              </a:extLst>
            </p:cNvPr>
            <p:cNvSpPr/>
            <p:nvPr/>
          </p:nvSpPr>
          <p:spPr>
            <a:xfrm>
              <a:off x="8735225" y="5389053"/>
              <a:ext cx="64699" cy="64699"/>
            </a:xfrm>
            <a:prstGeom prst="ellipse">
              <a:avLst/>
            </a:prstGeom>
            <a:solidFill>
              <a:srgbClr val="F5B50C">
                <a:alpha val="100000"/>
              </a:srgbClr>
            </a:solidFill>
            <a:ln w="9000" cap="rnd">
              <a:solidFill>
                <a:srgbClr val="F5B50C">
                  <a:alpha val="100000"/>
                </a:srgbClr>
              </a:solidFill>
              <a:prstDash val="solid"/>
              <a:round/>
            </a:ln>
          </p:spPr>
          <p:txBody>
            <a:bodyPr/>
            <a:lstStyle/>
            <a:p>
              <a:endParaRPr/>
            </a:p>
          </p:txBody>
        </p:sp>
        <p:sp>
          <p:nvSpPr>
            <p:cNvPr id="753" name="pt249">
              <a:extLst>
                <a:ext uri="{FF2B5EF4-FFF2-40B4-BE49-F238E27FC236}">
                  <a16:creationId xmlns:a16="http://schemas.microsoft.com/office/drawing/2014/main" id="{9643A07C-C1DA-327B-9209-038671190908}"/>
                </a:ext>
              </a:extLst>
            </p:cNvPr>
            <p:cNvSpPr/>
            <p:nvPr/>
          </p:nvSpPr>
          <p:spPr>
            <a:xfrm>
              <a:off x="9210157" y="5444429"/>
              <a:ext cx="62320" cy="62320"/>
            </a:xfrm>
            <a:prstGeom prst="ellipse">
              <a:avLst/>
            </a:prstGeom>
            <a:solidFill>
              <a:srgbClr val="F5B50C">
                <a:alpha val="100000"/>
              </a:srgbClr>
            </a:solidFill>
            <a:ln w="9000" cap="rnd">
              <a:solidFill>
                <a:srgbClr val="F5B50C">
                  <a:alpha val="100000"/>
                </a:srgbClr>
              </a:solidFill>
              <a:prstDash val="solid"/>
              <a:round/>
            </a:ln>
          </p:spPr>
          <p:txBody>
            <a:bodyPr/>
            <a:lstStyle/>
            <a:p>
              <a:endParaRPr/>
            </a:p>
          </p:txBody>
        </p:sp>
        <p:sp>
          <p:nvSpPr>
            <p:cNvPr id="754" name="pt250">
              <a:extLst>
                <a:ext uri="{FF2B5EF4-FFF2-40B4-BE49-F238E27FC236}">
                  <a16:creationId xmlns:a16="http://schemas.microsoft.com/office/drawing/2014/main" id="{DF019BC0-304D-E348-F252-6D3D3A6CD930}"/>
                </a:ext>
              </a:extLst>
            </p:cNvPr>
            <p:cNvSpPr/>
            <p:nvPr/>
          </p:nvSpPr>
          <p:spPr>
            <a:xfrm>
              <a:off x="8785119" y="5728753"/>
              <a:ext cx="57218" cy="57218"/>
            </a:xfrm>
            <a:prstGeom prst="ellipse">
              <a:avLst/>
            </a:prstGeom>
            <a:solidFill>
              <a:srgbClr val="F5B50C">
                <a:alpha val="100000"/>
              </a:srgbClr>
            </a:solidFill>
            <a:ln w="9000" cap="rnd">
              <a:solidFill>
                <a:srgbClr val="F5B50C">
                  <a:alpha val="100000"/>
                </a:srgbClr>
              </a:solidFill>
              <a:prstDash val="solid"/>
              <a:round/>
            </a:ln>
          </p:spPr>
          <p:txBody>
            <a:bodyPr/>
            <a:lstStyle/>
            <a:p>
              <a:endParaRPr/>
            </a:p>
          </p:txBody>
        </p:sp>
        <p:sp>
          <p:nvSpPr>
            <p:cNvPr id="755" name="pt251">
              <a:extLst>
                <a:ext uri="{FF2B5EF4-FFF2-40B4-BE49-F238E27FC236}">
                  <a16:creationId xmlns:a16="http://schemas.microsoft.com/office/drawing/2014/main" id="{BD2C5AD8-B06E-DBF4-BF1D-D851B6433AE3}"/>
                </a:ext>
              </a:extLst>
            </p:cNvPr>
            <p:cNvSpPr/>
            <p:nvPr/>
          </p:nvSpPr>
          <p:spPr>
            <a:xfrm>
              <a:off x="10214023" y="5228121"/>
              <a:ext cx="89730" cy="89730"/>
            </a:xfrm>
            <a:prstGeom prst="ellipse">
              <a:avLst/>
            </a:prstGeom>
            <a:solidFill>
              <a:srgbClr val="F5B50C">
                <a:alpha val="100000"/>
              </a:srgbClr>
            </a:solidFill>
            <a:ln w="9000" cap="rnd">
              <a:solidFill>
                <a:srgbClr val="F5B50C">
                  <a:alpha val="100000"/>
                </a:srgbClr>
              </a:solidFill>
              <a:prstDash val="solid"/>
              <a:round/>
            </a:ln>
          </p:spPr>
          <p:txBody>
            <a:bodyPr/>
            <a:lstStyle/>
            <a:p>
              <a:endParaRPr/>
            </a:p>
          </p:txBody>
        </p:sp>
        <p:sp>
          <p:nvSpPr>
            <p:cNvPr id="756" name="pt252">
              <a:extLst>
                <a:ext uri="{FF2B5EF4-FFF2-40B4-BE49-F238E27FC236}">
                  <a16:creationId xmlns:a16="http://schemas.microsoft.com/office/drawing/2014/main" id="{A2BD9660-312A-92F8-C606-A392F1E100D7}"/>
                </a:ext>
              </a:extLst>
            </p:cNvPr>
            <p:cNvSpPr/>
            <p:nvPr/>
          </p:nvSpPr>
          <p:spPr>
            <a:xfrm>
              <a:off x="10145179" y="5446334"/>
              <a:ext cx="78856" cy="78856"/>
            </a:xfrm>
            <a:prstGeom prst="ellipse">
              <a:avLst/>
            </a:prstGeom>
            <a:solidFill>
              <a:srgbClr val="F5B50C">
                <a:alpha val="100000"/>
              </a:srgbClr>
            </a:solidFill>
            <a:ln w="9000" cap="rnd">
              <a:solidFill>
                <a:srgbClr val="F5B50C">
                  <a:alpha val="100000"/>
                </a:srgbClr>
              </a:solidFill>
              <a:prstDash val="solid"/>
              <a:round/>
            </a:ln>
          </p:spPr>
          <p:txBody>
            <a:bodyPr/>
            <a:lstStyle/>
            <a:p>
              <a:endParaRPr/>
            </a:p>
          </p:txBody>
        </p:sp>
        <p:sp>
          <p:nvSpPr>
            <p:cNvPr id="757" name="pt253">
              <a:extLst>
                <a:ext uri="{FF2B5EF4-FFF2-40B4-BE49-F238E27FC236}">
                  <a16:creationId xmlns:a16="http://schemas.microsoft.com/office/drawing/2014/main" id="{BFEC6A7D-2DBE-62AE-1C07-56D4A4C137FF}"/>
                </a:ext>
              </a:extLst>
            </p:cNvPr>
            <p:cNvSpPr/>
            <p:nvPr/>
          </p:nvSpPr>
          <p:spPr>
            <a:xfrm>
              <a:off x="9406868" y="5546354"/>
              <a:ext cx="59025" cy="59025"/>
            </a:xfrm>
            <a:prstGeom prst="ellipse">
              <a:avLst/>
            </a:prstGeom>
            <a:solidFill>
              <a:srgbClr val="F5B50C">
                <a:alpha val="100000"/>
              </a:srgbClr>
            </a:solidFill>
            <a:ln w="9000" cap="rnd">
              <a:solidFill>
                <a:srgbClr val="F5B50C">
                  <a:alpha val="100000"/>
                </a:srgbClr>
              </a:solidFill>
              <a:prstDash val="solid"/>
              <a:round/>
            </a:ln>
          </p:spPr>
          <p:txBody>
            <a:bodyPr/>
            <a:lstStyle/>
            <a:p>
              <a:endParaRPr/>
            </a:p>
          </p:txBody>
        </p:sp>
        <p:sp>
          <p:nvSpPr>
            <p:cNvPr id="758" name="pt254">
              <a:extLst>
                <a:ext uri="{FF2B5EF4-FFF2-40B4-BE49-F238E27FC236}">
                  <a16:creationId xmlns:a16="http://schemas.microsoft.com/office/drawing/2014/main" id="{ECD8DABD-9C7A-6E0D-6AEB-A1435B3BB8CF}"/>
                </a:ext>
              </a:extLst>
            </p:cNvPr>
            <p:cNvSpPr/>
            <p:nvPr/>
          </p:nvSpPr>
          <p:spPr>
            <a:xfrm>
              <a:off x="10034461" y="5643747"/>
              <a:ext cx="87246" cy="87246"/>
            </a:xfrm>
            <a:prstGeom prst="ellipse">
              <a:avLst/>
            </a:prstGeom>
            <a:solidFill>
              <a:srgbClr val="F5B50C">
                <a:alpha val="100000"/>
              </a:srgbClr>
            </a:solidFill>
            <a:ln w="9000" cap="rnd">
              <a:solidFill>
                <a:srgbClr val="F5B50C">
                  <a:alpha val="100000"/>
                </a:srgbClr>
              </a:solidFill>
              <a:prstDash val="solid"/>
              <a:round/>
            </a:ln>
          </p:spPr>
          <p:txBody>
            <a:bodyPr/>
            <a:lstStyle/>
            <a:p>
              <a:endParaRPr/>
            </a:p>
          </p:txBody>
        </p:sp>
        <p:sp>
          <p:nvSpPr>
            <p:cNvPr id="759" name="pt255">
              <a:extLst>
                <a:ext uri="{FF2B5EF4-FFF2-40B4-BE49-F238E27FC236}">
                  <a16:creationId xmlns:a16="http://schemas.microsoft.com/office/drawing/2014/main" id="{4AE73903-E580-FD6F-1314-C3E8CAFB1CB3}"/>
                </a:ext>
              </a:extLst>
            </p:cNvPr>
            <p:cNvSpPr/>
            <p:nvPr/>
          </p:nvSpPr>
          <p:spPr>
            <a:xfrm>
              <a:off x="9692648" y="5451818"/>
              <a:ext cx="86303" cy="86303"/>
            </a:xfrm>
            <a:prstGeom prst="ellipse">
              <a:avLst/>
            </a:prstGeom>
            <a:solidFill>
              <a:srgbClr val="F5B50C">
                <a:alpha val="100000"/>
              </a:srgbClr>
            </a:solidFill>
            <a:ln w="9000" cap="rnd">
              <a:solidFill>
                <a:srgbClr val="F5B50C">
                  <a:alpha val="100000"/>
                </a:srgbClr>
              </a:solidFill>
              <a:prstDash val="solid"/>
              <a:round/>
            </a:ln>
          </p:spPr>
          <p:txBody>
            <a:bodyPr/>
            <a:lstStyle/>
            <a:p>
              <a:endParaRPr/>
            </a:p>
          </p:txBody>
        </p:sp>
        <p:sp>
          <p:nvSpPr>
            <p:cNvPr id="760" name="pt256">
              <a:extLst>
                <a:ext uri="{FF2B5EF4-FFF2-40B4-BE49-F238E27FC236}">
                  <a16:creationId xmlns:a16="http://schemas.microsoft.com/office/drawing/2014/main" id="{CA91DD9A-2068-C8A2-E686-CD28CEC591E6}"/>
                </a:ext>
              </a:extLst>
            </p:cNvPr>
            <p:cNvSpPr/>
            <p:nvPr/>
          </p:nvSpPr>
          <p:spPr>
            <a:xfrm>
              <a:off x="9405745" y="5823932"/>
              <a:ext cx="53504" cy="53504"/>
            </a:xfrm>
            <a:prstGeom prst="ellipse">
              <a:avLst/>
            </a:prstGeom>
            <a:solidFill>
              <a:srgbClr val="F5B50C">
                <a:alpha val="100000"/>
              </a:srgbClr>
            </a:solidFill>
            <a:ln w="9000" cap="rnd">
              <a:solidFill>
                <a:srgbClr val="F5B50C">
                  <a:alpha val="100000"/>
                </a:srgbClr>
              </a:solidFill>
              <a:prstDash val="solid"/>
              <a:round/>
            </a:ln>
          </p:spPr>
          <p:txBody>
            <a:bodyPr/>
            <a:lstStyle/>
            <a:p>
              <a:endParaRPr/>
            </a:p>
          </p:txBody>
        </p:sp>
        <p:sp>
          <p:nvSpPr>
            <p:cNvPr id="761" name="pt257">
              <a:extLst>
                <a:ext uri="{FF2B5EF4-FFF2-40B4-BE49-F238E27FC236}">
                  <a16:creationId xmlns:a16="http://schemas.microsoft.com/office/drawing/2014/main" id="{938F8CDC-72D6-F8A7-050C-2EC24299B9AE}"/>
                </a:ext>
              </a:extLst>
            </p:cNvPr>
            <p:cNvSpPr/>
            <p:nvPr/>
          </p:nvSpPr>
          <p:spPr>
            <a:xfrm>
              <a:off x="9242417" y="5852681"/>
              <a:ext cx="51017" cy="51017"/>
            </a:xfrm>
            <a:prstGeom prst="ellipse">
              <a:avLst/>
            </a:prstGeom>
            <a:solidFill>
              <a:srgbClr val="F5B50C">
                <a:alpha val="100000"/>
              </a:srgbClr>
            </a:solidFill>
            <a:ln w="9000" cap="rnd">
              <a:solidFill>
                <a:srgbClr val="F5B50C">
                  <a:alpha val="100000"/>
                </a:srgbClr>
              </a:solidFill>
              <a:prstDash val="solid"/>
              <a:round/>
            </a:ln>
          </p:spPr>
          <p:txBody>
            <a:bodyPr/>
            <a:lstStyle/>
            <a:p>
              <a:endParaRPr/>
            </a:p>
          </p:txBody>
        </p:sp>
        <p:sp>
          <p:nvSpPr>
            <p:cNvPr id="762" name="pt258">
              <a:extLst>
                <a:ext uri="{FF2B5EF4-FFF2-40B4-BE49-F238E27FC236}">
                  <a16:creationId xmlns:a16="http://schemas.microsoft.com/office/drawing/2014/main" id="{2C24D231-8244-41BB-4E34-BFDE43BA111A}"/>
                </a:ext>
              </a:extLst>
            </p:cNvPr>
            <p:cNvSpPr/>
            <p:nvPr/>
          </p:nvSpPr>
          <p:spPr>
            <a:xfrm>
              <a:off x="10443705" y="5621700"/>
              <a:ext cx="66016" cy="66016"/>
            </a:xfrm>
            <a:prstGeom prst="ellipse">
              <a:avLst/>
            </a:prstGeom>
            <a:solidFill>
              <a:srgbClr val="F5B50C">
                <a:alpha val="100000"/>
              </a:srgbClr>
            </a:solidFill>
            <a:ln w="9000" cap="rnd">
              <a:solidFill>
                <a:srgbClr val="F5B50C">
                  <a:alpha val="100000"/>
                </a:srgbClr>
              </a:solidFill>
              <a:prstDash val="solid"/>
              <a:round/>
            </a:ln>
          </p:spPr>
          <p:txBody>
            <a:bodyPr/>
            <a:lstStyle/>
            <a:p>
              <a:endParaRPr/>
            </a:p>
          </p:txBody>
        </p:sp>
        <p:sp>
          <p:nvSpPr>
            <p:cNvPr id="763" name="pt259">
              <a:extLst>
                <a:ext uri="{FF2B5EF4-FFF2-40B4-BE49-F238E27FC236}">
                  <a16:creationId xmlns:a16="http://schemas.microsoft.com/office/drawing/2014/main" id="{98A63216-272E-4C66-A60F-56882260A7E8}"/>
                </a:ext>
              </a:extLst>
            </p:cNvPr>
            <p:cNvSpPr/>
            <p:nvPr/>
          </p:nvSpPr>
          <p:spPr>
            <a:xfrm>
              <a:off x="10620189" y="5784986"/>
              <a:ext cx="76606" cy="76606"/>
            </a:xfrm>
            <a:prstGeom prst="ellipse">
              <a:avLst/>
            </a:prstGeom>
            <a:solidFill>
              <a:srgbClr val="F5B50C">
                <a:alpha val="100000"/>
              </a:srgbClr>
            </a:solidFill>
            <a:ln w="9000" cap="rnd">
              <a:solidFill>
                <a:srgbClr val="F5B50C">
                  <a:alpha val="100000"/>
                </a:srgbClr>
              </a:solidFill>
              <a:prstDash val="solid"/>
              <a:round/>
            </a:ln>
          </p:spPr>
          <p:txBody>
            <a:bodyPr/>
            <a:lstStyle/>
            <a:p>
              <a:endParaRPr/>
            </a:p>
          </p:txBody>
        </p:sp>
        <p:sp>
          <p:nvSpPr>
            <p:cNvPr id="764" name="pt260">
              <a:extLst>
                <a:ext uri="{FF2B5EF4-FFF2-40B4-BE49-F238E27FC236}">
                  <a16:creationId xmlns:a16="http://schemas.microsoft.com/office/drawing/2014/main" id="{D5547306-7536-3DF7-85EC-4D6637DF839E}"/>
                </a:ext>
              </a:extLst>
            </p:cNvPr>
            <p:cNvSpPr/>
            <p:nvPr/>
          </p:nvSpPr>
          <p:spPr>
            <a:xfrm>
              <a:off x="10239981" y="5742233"/>
              <a:ext cx="42701" cy="42701"/>
            </a:xfrm>
            <a:prstGeom prst="ellipse">
              <a:avLst/>
            </a:prstGeom>
            <a:solidFill>
              <a:srgbClr val="F5B50C">
                <a:alpha val="100000"/>
              </a:srgbClr>
            </a:solidFill>
            <a:ln w="9000" cap="rnd">
              <a:solidFill>
                <a:srgbClr val="F5B50C">
                  <a:alpha val="100000"/>
                </a:srgbClr>
              </a:solidFill>
              <a:prstDash val="solid"/>
              <a:round/>
            </a:ln>
          </p:spPr>
          <p:txBody>
            <a:bodyPr/>
            <a:lstStyle/>
            <a:p>
              <a:endParaRPr/>
            </a:p>
          </p:txBody>
        </p:sp>
        <p:sp>
          <p:nvSpPr>
            <p:cNvPr id="765" name="pt261">
              <a:extLst>
                <a:ext uri="{FF2B5EF4-FFF2-40B4-BE49-F238E27FC236}">
                  <a16:creationId xmlns:a16="http://schemas.microsoft.com/office/drawing/2014/main" id="{FB7116AC-3D02-215F-E57B-3D78D19019C9}"/>
                </a:ext>
              </a:extLst>
            </p:cNvPr>
            <p:cNvSpPr/>
            <p:nvPr/>
          </p:nvSpPr>
          <p:spPr>
            <a:xfrm>
              <a:off x="9189634" y="5611912"/>
              <a:ext cx="57188" cy="57188"/>
            </a:xfrm>
            <a:prstGeom prst="ellipse">
              <a:avLst/>
            </a:prstGeom>
            <a:solidFill>
              <a:srgbClr val="F5B50C">
                <a:alpha val="100000"/>
              </a:srgbClr>
            </a:solidFill>
            <a:ln w="9000" cap="rnd">
              <a:solidFill>
                <a:srgbClr val="F5B50C">
                  <a:alpha val="100000"/>
                </a:srgbClr>
              </a:solidFill>
              <a:prstDash val="solid"/>
              <a:round/>
            </a:ln>
          </p:spPr>
          <p:txBody>
            <a:bodyPr/>
            <a:lstStyle/>
            <a:p>
              <a:endParaRPr/>
            </a:p>
          </p:txBody>
        </p:sp>
        <p:sp>
          <p:nvSpPr>
            <p:cNvPr id="766" name="pt262">
              <a:extLst>
                <a:ext uri="{FF2B5EF4-FFF2-40B4-BE49-F238E27FC236}">
                  <a16:creationId xmlns:a16="http://schemas.microsoft.com/office/drawing/2014/main" id="{5441E2EF-795F-5734-5481-E672915BC2DD}"/>
                </a:ext>
              </a:extLst>
            </p:cNvPr>
            <p:cNvSpPr/>
            <p:nvPr/>
          </p:nvSpPr>
          <p:spPr>
            <a:xfrm>
              <a:off x="9146616" y="5694308"/>
              <a:ext cx="51449" cy="51449"/>
            </a:xfrm>
            <a:prstGeom prst="ellipse">
              <a:avLst/>
            </a:prstGeom>
            <a:solidFill>
              <a:srgbClr val="F5B50C">
                <a:alpha val="100000"/>
              </a:srgbClr>
            </a:solidFill>
            <a:ln w="9000" cap="rnd">
              <a:solidFill>
                <a:srgbClr val="F5B50C">
                  <a:alpha val="100000"/>
                </a:srgbClr>
              </a:solidFill>
              <a:prstDash val="solid"/>
              <a:round/>
            </a:ln>
          </p:spPr>
          <p:txBody>
            <a:bodyPr/>
            <a:lstStyle/>
            <a:p>
              <a:endParaRPr/>
            </a:p>
          </p:txBody>
        </p:sp>
        <p:sp>
          <p:nvSpPr>
            <p:cNvPr id="767" name="pt263">
              <a:extLst>
                <a:ext uri="{FF2B5EF4-FFF2-40B4-BE49-F238E27FC236}">
                  <a16:creationId xmlns:a16="http://schemas.microsoft.com/office/drawing/2014/main" id="{C00D5D97-DFCE-D7BD-1EE0-F6783F51D550}"/>
                </a:ext>
              </a:extLst>
            </p:cNvPr>
            <p:cNvSpPr/>
            <p:nvPr/>
          </p:nvSpPr>
          <p:spPr>
            <a:xfrm>
              <a:off x="10869977" y="5846776"/>
              <a:ext cx="76984" cy="76984"/>
            </a:xfrm>
            <a:prstGeom prst="ellipse">
              <a:avLst/>
            </a:prstGeom>
            <a:solidFill>
              <a:srgbClr val="F5B50C">
                <a:alpha val="100000"/>
              </a:srgbClr>
            </a:solidFill>
            <a:ln w="9000" cap="rnd">
              <a:solidFill>
                <a:srgbClr val="F5B50C">
                  <a:alpha val="100000"/>
                </a:srgbClr>
              </a:solidFill>
              <a:prstDash val="solid"/>
              <a:round/>
            </a:ln>
          </p:spPr>
          <p:txBody>
            <a:bodyPr/>
            <a:lstStyle/>
            <a:p>
              <a:endParaRPr/>
            </a:p>
          </p:txBody>
        </p:sp>
        <p:sp>
          <p:nvSpPr>
            <p:cNvPr id="768" name="pt264">
              <a:extLst>
                <a:ext uri="{FF2B5EF4-FFF2-40B4-BE49-F238E27FC236}">
                  <a16:creationId xmlns:a16="http://schemas.microsoft.com/office/drawing/2014/main" id="{C434C356-350F-CE7F-7585-742D093ACFC0}"/>
                </a:ext>
              </a:extLst>
            </p:cNvPr>
            <p:cNvSpPr/>
            <p:nvPr/>
          </p:nvSpPr>
          <p:spPr>
            <a:xfrm>
              <a:off x="9072013" y="5793505"/>
              <a:ext cx="49033" cy="49033"/>
            </a:xfrm>
            <a:prstGeom prst="ellipse">
              <a:avLst/>
            </a:prstGeom>
            <a:solidFill>
              <a:srgbClr val="F5B50C">
                <a:alpha val="100000"/>
              </a:srgbClr>
            </a:solidFill>
            <a:ln w="9000" cap="rnd">
              <a:solidFill>
                <a:srgbClr val="F5B50C">
                  <a:alpha val="100000"/>
                </a:srgbClr>
              </a:solidFill>
              <a:prstDash val="solid"/>
              <a:round/>
            </a:ln>
          </p:spPr>
          <p:txBody>
            <a:bodyPr/>
            <a:lstStyle/>
            <a:p>
              <a:endParaRPr/>
            </a:p>
          </p:txBody>
        </p:sp>
        <p:sp>
          <p:nvSpPr>
            <p:cNvPr id="769" name="pt265">
              <a:extLst>
                <a:ext uri="{FF2B5EF4-FFF2-40B4-BE49-F238E27FC236}">
                  <a16:creationId xmlns:a16="http://schemas.microsoft.com/office/drawing/2014/main" id="{9B5EDA87-B740-20A6-352A-3BE34B0969B6}"/>
                </a:ext>
              </a:extLst>
            </p:cNvPr>
            <p:cNvSpPr/>
            <p:nvPr/>
          </p:nvSpPr>
          <p:spPr>
            <a:xfrm>
              <a:off x="10320329" y="5716605"/>
              <a:ext cx="59116" cy="59116"/>
            </a:xfrm>
            <a:prstGeom prst="ellipse">
              <a:avLst/>
            </a:prstGeom>
            <a:solidFill>
              <a:srgbClr val="F5B50C">
                <a:alpha val="100000"/>
              </a:srgbClr>
            </a:solidFill>
            <a:ln w="9000" cap="rnd">
              <a:solidFill>
                <a:srgbClr val="F5B50C">
                  <a:alpha val="100000"/>
                </a:srgbClr>
              </a:solidFill>
              <a:prstDash val="solid"/>
              <a:round/>
            </a:ln>
          </p:spPr>
          <p:txBody>
            <a:bodyPr/>
            <a:lstStyle/>
            <a:p>
              <a:endParaRPr/>
            </a:p>
          </p:txBody>
        </p:sp>
        <p:sp>
          <p:nvSpPr>
            <p:cNvPr id="770" name="pt266">
              <a:extLst>
                <a:ext uri="{FF2B5EF4-FFF2-40B4-BE49-F238E27FC236}">
                  <a16:creationId xmlns:a16="http://schemas.microsoft.com/office/drawing/2014/main" id="{868870A2-B25E-BC0B-9F0C-EEE7E37734DF}"/>
                </a:ext>
              </a:extLst>
            </p:cNvPr>
            <p:cNvSpPr/>
            <p:nvPr/>
          </p:nvSpPr>
          <p:spPr>
            <a:xfrm>
              <a:off x="8790355" y="5413972"/>
              <a:ext cx="53476" cy="53476"/>
            </a:xfrm>
            <a:prstGeom prst="ellipse">
              <a:avLst/>
            </a:prstGeom>
            <a:solidFill>
              <a:srgbClr val="F5B50C">
                <a:alpha val="100000"/>
              </a:srgbClr>
            </a:solidFill>
            <a:ln w="9000" cap="rnd">
              <a:solidFill>
                <a:srgbClr val="F5B50C">
                  <a:alpha val="100000"/>
                </a:srgbClr>
              </a:solidFill>
              <a:prstDash val="solid"/>
              <a:round/>
            </a:ln>
          </p:spPr>
          <p:txBody>
            <a:bodyPr/>
            <a:lstStyle/>
            <a:p>
              <a:endParaRPr/>
            </a:p>
          </p:txBody>
        </p:sp>
        <p:sp>
          <p:nvSpPr>
            <p:cNvPr id="771" name="pt267">
              <a:extLst>
                <a:ext uri="{FF2B5EF4-FFF2-40B4-BE49-F238E27FC236}">
                  <a16:creationId xmlns:a16="http://schemas.microsoft.com/office/drawing/2014/main" id="{7AB3213E-20F0-3B4B-6AF8-B22006D01308}"/>
                </a:ext>
              </a:extLst>
            </p:cNvPr>
            <p:cNvSpPr/>
            <p:nvPr/>
          </p:nvSpPr>
          <p:spPr>
            <a:xfrm>
              <a:off x="9219762" y="5728125"/>
              <a:ext cx="45298" cy="45298"/>
            </a:xfrm>
            <a:prstGeom prst="ellipse">
              <a:avLst/>
            </a:prstGeom>
            <a:solidFill>
              <a:srgbClr val="F5B50C">
                <a:alpha val="100000"/>
              </a:srgbClr>
            </a:solidFill>
            <a:ln w="9000" cap="rnd">
              <a:solidFill>
                <a:srgbClr val="F5B50C">
                  <a:alpha val="100000"/>
                </a:srgbClr>
              </a:solidFill>
              <a:prstDash val="solid"/>
              <a:round/>
            </a:ln>
          </p:spPr>
          <p:txBody>
            <a:bodyPr/>
            <a:lstStyle/>
            <a:p>
              <a:endParaRPr/>
            </a:p>
          </p:txBody>
        </p:sp>
        <p:sp>
          <p:nvSpPr>
            <p:cNvPr id="772" name="pt268">
              <a:extLst>
                <a:ext uri="{FF2B5EF4-FFF2-40B4-BE49-F238E27FC236}">
                  <a16:creationId xmlns:a16="http://schemas.microsoft.com/office/drawing/2014/main" id="{8B5F7854-B5B2-6BCD-B87D-235F485190AE}"/>
                </a:ext>
              </a:extLst>
            </p:cNvPr>
            <p:cNvSpPr/>
            <p:nvPr/>
          </p:nvSpPr>
          <p:spPr>
            <a:xfrm>
              <a:off x="9092868" y="5619363"/>
              <a:ext cx="56790" cy="56790"/>
            </a:xfrm>
            <a:prstGeom prst="ellipse">
              <a:avLst/>
            </a:prstGeom>
            <a:solidFill>
              <a:srgbClr val="F5B50C">
                <a:alpha val="100000"/>
              </a:srgbClr>
            </a:solidFill>
            <a:ln w="9000" cap="rnd">
              <a:solidFill>
                <a:srgbClr val="F5B50C">
                  <a:alpha val="100000"/>
                </a:srgbClr>
              </a:solidFill>
              <a:prstDash val="solid"/>
              <a:round/>
            </a:ln>
          </p:spPr>
          <p:txBody>
            <a:bodyPr/>
            <a:lstStyle/>
            <a:p>
              <a:endParaRPr/>
            </a:p>
          </p:txBody>
        </p:sp>
        <p:sp>
          <p:nvSpPr>
            <p:cNvPr id="773" name="pt269">
              <a:extLst>
                <a:ext uri="{FF2B5EF4-FFF2-40B4-BE49-F238E27FC236}">
                  <a16:creationId xmlns:a16="http://schemas.microsoft.com/office/drawing/2014/main" id="{3005C11C-37DA-DB09-3F36-5A5BC06FECBE}"/>
                </a:ext>
              </a:extLst>
            </p:cNvPr>
            <p:cNvSpPr/>
            <p:nvPr/>
          </p:nvSpPr>
          <p:spPr>
            <a:xfrm>
              <a:off x="9138182" y="5270311"/>
              <a:ext cx="58732" cy="58732"/>
            </a:xfrm>
            <a:prstGeom prst="ellipse">
              <a:avLst/>
            </a:prstGeom>
            <a:solidFill>
              <a:srgbClr val="F5B50C">
                <a:alpha val="100000"/>
              </a:srgbClr>
            </a:solidFill>
            <a:ln w="9000" cap="rnd">
              <a:solidFill>
                <a:srgbClr val="F5B50C">
                  <a:alpha val="100000"/>
                </a:srgbClr>
              </a:solidFill>
              <a:prstDash val="solid"/>
              <a:round/>
            </a:ln>
          </p:spPr>
          <p:txBody>
            <a:bodyPr/>
            <a:lstStyle/>
            <a:p>
              <a:endParaRPr/>
            </a:p>
          </p:txBody>
        </p:sp>
        <p:sp>
          <p:nvSpPr>
            <p:cNvPr id="774" name="pt270">
              <a:extLst>
                <a:ext uri="{FF2B5EF4-FFF2-40B4-BE49-F238E27FC236}">
                  <a16:creationId xmlns:a16="http://schemas.microsoft.com/office/drawing/2014/main" id="{AB3A3CF2-5120-E34A-DF14-A9F907387451}"/>
                </a:ext>
              </a:extLst>
            </p:cNvPr>
            <p:cNvSpPr/>
            <p:nvPr/>
          </p:nvSpPr>
          <p:spPr>
            <a:xfrm>
              <a:off x="8947005" y="5469023"/>
              <a:ext cx="61932" cy="61932"/>
            </a:xfrm>
            <a:prstGeom prst="ellipse">
              <a:avLst/>
            </a:prstGeom>
            <a:solidFill>
              <a:srgbClr val="F5B50C">
                <a:alpha val="100000"/>
              </a:srgbClr>
            </a:solidFill>
            <a:ln w="9000" cap="rnd">
              <a:solidFill>
                <a:srgbClr val="F5B50C">
                  <a:alpha val="100000"/>
                </a:srgbClr>
              </a:solidFill>
              <a:prstDash val="solid"/>
              <a:round/>
            </a:ln>
          </p:spPr>
          <p:txBody>
            <a:bodyPr/>
            <a:lstStyle/>
            <a:p>
              <a:endParaRPr/>
            </a:p>
          </p:txBody>
        </p:sp>
        <p:sp>
          <p:nvSpPr>
            <p:cNvPr id="775" name="pt271">
              <a:extLst>
                <a:ext uri="{FF2B5EF4-FFF2-40B4-BE49-F238E27FC236}">
                  <a16:creationId xmlns:a16="http://schemas.microsoft.com/office/drawing/2014/main" id="{6C4C4265-17E0-0769-54B5-0E9DA8C2A97E}"/>
                </a:ext>
              </a:extLst>
            </p:cNvPr>
            <p:cNvSpPr/>
            <p:nvPr/>
          </p:nvSpPr>
          <p:spPr>
            <a:xfrm>
              <a:off x="10218675" y="5415493"/>
              <a:ext cx="86476" cy="86476"/>
            </a:xfrm>
            <a:prstGeom prst="ellipse">
              <a:avLst/>
            </a:prstGeom>
            <a:solidFill>
              <a:srgbClr val="F5B50C">
                <a:alpha val="100000"/>
              </a:srgbClr>
            </a:solidFill>
            <a:ln w="9000" cap="rnd">
              <a:solidFill>
                <a:srgbClr val="F5B50C">
                  <a:alpha val="100000"/>
                </a:srgbClr>
              </a:solidFill>
              <a:prstDash val="solid"/>
              <a:round/>
            </a:ln>
          </p:spPr>
          <p:txBody>
            <a:bodyPr/>
            <a:lstStyle/>
            <a:p>
              <a:endParaRPr/>
            </a:p>
          </p:txBody>
        </p:sp>
        <p:sp>
          <p:nvSpPr>
            <p:cNvPr id="776" name="pt272">
              <a:extLst>
                <a:ext uri="{FF2B5EF4-FFF2-40B4-BE49-F238E27FC236}">
                  <a16:creationId xmlns:a16="http://schemas.microsoft.com/office/drawing/2014/main" id="{EC0FFBE5-2B31-D266-8896-D3A0E0EE30CF}"/>
                </a:ext>
              </a:extLst>
            </p:cNvPr>
            <p:cNvSpPr/>
            <p:nvPr/>
          </p:nvSpPr>
          <p:spPr>
            <a:xfrm>
              <a:off x="9324703" y="5166407"/>
              <a:ext cx="92784" cy="92784"/>
            </a:xfrm>
            <a:prstGeom prst="ellipse">
              <a:avLst/>
            </a:prstGeom>
            <a:solidFill>
              <a:srgbClr val="F5B50C">
                <a:alpha val="100000"/>
              </a:srgbClr>
            </a:solidFill>
            <a:ln w="9000" cap="rnd">
              <a:solidFill>
                <a:srgbClr val="F5B50C">
                  <a:alpha val="100000"/>
                </a:srgbClr>
              </a:solidFill>
              <a:prstDash val="solid"/>
              <a:round/>
            </a:ln>
          </p:spPr>
          <p:txBody>
            <a:bodyPr/>
            <a:lstStyle/>
            <a:p>
              <a:endParaRPr/>
            </a:p>
          </p:txBody>
        </p:sp>
        <p:sp>
          <p:nvSpPr>
            <p:cNvPr id="777" name="pt273">
              <a:extLst>
                <a:ext uri="{FF2B5EF4-FFF2-40B4-BE49-F238E27FC236}">
                  <a16:creationId xmlns:a16="http://schemas.microsoft.com/office/drawing/2014/main" id="{CD55DE2D-1355-C10A-E5F4-C92ACBC83A6C}"/>
                </a:ext>
              </a:extLst>
            </p:cNvPr>
            <p:cNvSpPr/>
            <p:nvPr/>
          </p:nvSpPr>
          <p:spPr>
            <a:xfrm>
              <a:off x="8992278" y="5461049"/>
              <a:ext cx="60689" cy="60689"/>
            </a:xfrm>
            <a:prstGeom prst="ellipse">
              <a:avLst/>
            </a:prstGeom>
            <a:solidFill>
              <a:srgbClr val="F5B50C">
                <a:alpha val="100000"/>
              </a:srgbClr>
            </a:solidFill>
            <a:ln w="9000" cap="rnd">
              <a:solidFill>
                <a:srgbClr val="F5B50C">
                  <a:alpha val="100000"/>
                </a:srgbClr>
              </a:solidFill>
              <a:prstDash val="solid"/>
              <a:round/>
            </a:ln>
          </p:spPr>
          <p:txBody>
            <a:bodyPr/>
            <a:lstStyle/>
            <a:p>
              <a:endParaRPr/>
            </a:p>
          </p:txBody>
        </p:sp>
        <p:sp>
          <p:nvSpPr>
            <p:cNvPr id="778" name="pt274">
              <a:extLst>
                <a:ext uri="{FF2B5EF4-FFF2-40B4-BE49-F238E27FC236}">
                  <a16:creationId xmlns:a16="http://schemas.microsoft.com/office/drawing/2014/main" id="{7AB5DB62-C34F-F327-1BF2-B668D154B0CB}"/>
                </a:ext>
              </a:extLst>
            </p:cNvPr>
            <p:cNvSpPr/>
            <p:nvPr/>
          </p:nvSpPr>
          <p:spPr>
            <a:xfrm>
              <a:off x="9564718" y="4896828"/>
              <a:ext cx="98318" cy="98318"/>
            </a:xfrm>
            <a:prstGeom prst="ellipse">
              <a:avLst/>
            </a:prstGeom>
            <a:solidFill>
              <a:srgbClr val="F5B50C">
                <a:alpha val="100000"/>
              </a:srgbClr>
            </a:solidFill>
            <a:ln w="9000" cap="rnd">
              <a:solidFill>
                <a:srgbClr val="F5B50C">
                  <a:alpha val="100000"/>
                </a:srgbClr>
              </a:solidFill>
              <a:prstDash val="solid"/>
              <a:round/>
            </a:ln>
          </p:spPr>
          <p:txBody>
            <a:bodyPr/>
            <a:lstStyle/>
            <a:p>
              <a:endParaRPr/>
            </a:p>
          </p:txBody>
        </p:sp>
        <p:sp>
          <p:nvSpPr>
            <p:cNvPr id="779" name="pt275">
              <a:extLst>
                <a:ext uri="{FF2B5EF4-FFF2-40B4-BE49-F238E27FC236}">
                  <a16:creationId xmlns:a16="http://schemas.microsoft.com/office/drawing/2014/main" id="{9B19462E-A2DD-B84B-C0BF-B4768834D8D8}"/>
                </a:ext>
              </a:extLst>
            </p:cNvPr>
            <p:cNvSpPr/>
            <p:nvPr/>
          </p:nvSpPr>
          <p:spPr>
            <a:xfrm>
              <a:off x="10643208" y="5848535"/>
              <a:ext cx="74403" cy="74403"/>
            </a:xfrm>
            <a:prstGeom prst="ellipse">
              <a:avLst/>
            </a:prstGeom>
            <a:solidFill>
              <a:srgbClr val="F5B50C">
                <a:alpha val="100000"/>
              </a:srgbClr>
            </a:solidFill>
            <a:ln w="9000" cap="rnd">
              <a:solidFill>
                <a:srgbClr val="F5B50C">
                  <a:alpha val="100000"/>
                </a:srgbClr>
              </a:solidFill>
              <a:prstDash val="solid"/>
              <a:round/>
            </a:ln>
          </p:spPr>
          <p:txBody>
            <a:bodyPr/>
            <a:lstStyle/>
            <a:p>
              <a:endParaRPr/>
            </a:p>
          </p:txBody>
        </p:sp>
        <p:sp>
          <p:nvSpPr>
            <p:cNvPr id="780" name="pt276">
              <a:extLst>
                <a:ext uri="{FF2B5EF4-FFF2-40B4-BE49-F238E27FC236}">
                  <a16:creationId xmlns:a16="http://schemas.microsoft.com/office/drawing/2014/main" id="{5A376489-973A-07DF-0318-F32EEFFAB9E5}"/>
                </a:ext>
              </a:extLst>
            </p:cNvPr>
            <p:cNvSpPr/>
            <p:nvPr/>
          </p:nvSpPr>
          <p:spPr>
            <a:xfrm>
              <a:off x="9672627" y="5670272"/>
              <a:ext cx="83564" cy="83564"/>
            </a:xfrm>
            <a:prstGeom prst="ellipse">
              <a:avLst/>
            </a:prstGeom>
            <a:solidFill>
              <a:srgbClr val="F5B50C">
                <a:alpha val="100000"/>
              </a:srgbClr>
            </a:solidFill>
            <a:ln w="9000" cap="rnd">
              <a:solidFill>
                <a:srgbClr val="F5B50C">
                  <a:alpha val="100000"/>
                </a:srgbClr>
              </a:solidFill>
              <a:prstDash val="solid"/>
              <a:round/>
            </a:ln>
          </p:spPr>
          <p:txBody>
            <a:bodyPr/>
            <a:lstStyle/>
            <a:p>
              <a:endParaRPr/>
            </a:p>
          </p:txBody>
        </p:sp>
        <p:sp>
          <p:nvSpPr>
            <p:cNvPr id="781" name="pl277">
              <a:extLst>
                <a:ext uri="{FF2B5EF4-FFF2-40B4-BE49-F238E27FC236}">
                  <a16:creationId xmlns:a16="http://schemas.microsoft.com/office/drawing/2014/main" id="{BE5EF65F-4AED-FAE8-EC6B-5F61B2F515B3}"/>
                </a:ext>
              </a:extLst>
            </p:cNvPr>
            <p:cNvSpPr/>
            <p:nvPr/>
          </p:nvSpPr>
          <p:spPr>
            <a:xfrm>
              <a:off x="8200379" y="5124995"/>
              <a:ext cx="2715694" cy="539676"/>
            </a:xfrm>
            <a:custGeom>
              <a:avLst/>
              <a:gdLst/>
              <a:ahLst/>
              <a:cxnLst/>
              <a:rect l="0" t="0" r="0" b="0"/>
              <a:pathLst>
                <a:path w="2715694" h="539676">
                  <a:moveTo>
                    <a:pt x="0" y="0"/>
                  </a:moveTo>
                  <a:lnTo>
                    <a:pt x="34375" y="6831"/>
                  </a:lnTo>
                  <a:lnTo>
                    <a:pt x="68751" y="13662"/>
                  </a:lnTo>
                  <a:lnTo>
                    <a:pt x="103127" y="20494"/>
                  </a:lnTo>
                  <a:lnTo>
                    <a:pt x="137503" y="27325"/>
                  </a:lnTo>
                  <a:lnTo>
                    <a:pt x="171879" y="34156"/>
                  </a:lnTo>
                  <a:lnTo>
                    <a:pt x="206255" y="40988"/>
                  </a:lnTo>
                  <a:lnTo>
                    <a:pt x="240631" y="47819"/>
                  </a:lnTo>
                  <a:lnTo>
                    <a:pt x="275007" y="54650"/>
                  </a:lnTo>
                  <a:lnTo>
                    <a:pt x="309382" y="61482"/>
                  </a:lnTo>
                  <a:lnTo>
                    <a:pt x="343758" y="68313"/>
                  </a:lnTo>
                  <a:lnTo>
                    <a:pt x="378134" y="75144"/>
                  </a:lnTo>
                  <a:lnTo>
                    <a:pt x="412510" y="81976"/>
                  </a:lnTo>
                  <a:lnTo>
                    <a:pt x="446886" y="88807"/>
                  </a:lnTo>
                  <a:lnTo>
                    <a:pt x="481262" y="95638"/>
                  </a:lnTo>
                  <a:lnTo>
                    <a:pt x="515638" y="102470"/>
                  </a:lnTo>
                  <a:lnTo>
                    <a:pt x="550014" y="109301"/>
                  </a:lnTo>
                  <a:lnTo>
                    <a:pt x="584389" y="116132"/>
                  </a:lnTo>
                  <a:lnTo>
                    <a:pt x="618765" y="122964"/>
                  </a:lnTo>
                  <a:lnTo>
                    <a:pt x="653141" y="129795"/>
                  </a:lnTo>
                  <a:lnTo>
                    <a:pt x="687517" y="136626"/>
                  </a:lnTo>
                  <a:lnTo>
                    <a:pt x="721893" y="143458"/>
                  </a:lnTo>
                  <a:lnTo>
                    <a:pt x="756269" y="150289"/>
                  </a:lnTo>
                  <a:lnTo>
                    <a:pt x="790645" y="157121"/>
                  </a:lnTo>
                  <a:lnTo>
                    <a:pt x="825021" y="163952"/>
                  </a:lnTo>
                  <a:lnTo>
                    <a:pt x="859397" y="170783"/>
                  </a:lnTo>
                  <a:lnTo>
                    <a:pt x="893772" y="177615"/>
                  </a:lnTo>
                  <a:lnTo>
                    <a:pt x="928148" y="184446"/>
                  </a:lnTo>
                  <a:lnTo>
                    <a:pt x="962524" y="191277"/>
                  </a:lnTo>
                  <a:lnTo>
                    <a:pt x="996900" y="198109"/>
                  </a:lnTo>
                  <a:lnTo>
                    <a:pt x="1031276" y="204940"/>
                  </a:lnTo>
                  <a:lnTo>
                    <a:pt x="1065652" y="211771"/>
                  </a:lnTo>
                  <a:lnTo>
                    <a:pt x="1100028" y="218603"/>
                  </a:lnTo>
                  <a:lnTo>
                    <a:pt x="1134404" y="225434"/>
                  </a:lnTo>
                  <a:lnTo>
                    <a:pt x="1168779" y="232265"/>
                  </a:lnTo>
                  <a:lnTo>
                    <a:pt x="1203155" y="239097"/>
                  </a:lnTo>
                  <a:lnTo>
                    <a:pt x="1237531" y="245928"/>
                  </a:lnTo>
                  <a:lnTo>
                    <a:pt x="1271907" y="252759"/>
                  </a:lnTo>
                  <a:lnTo>
                    <a:pt x="1306283" y="259591"/>
                  </a:lnTo>
                  <a:lnTo>
                    <a:pt x="1340659" y="266422"/>
                  </a:lnTo>
                  <a:lnTo>
                    <a:pt x="1375035" y="273253"/>
                  </a:lnTo>
                  <a:lnTo>
                    <a:pt x="1409411" y="280085"/>
                  </a:lnTo>
                  <a:lnTo>
                    <a:pt x="1443787" y="286916"/>
                  </a:lnTo>
                  <a:lnTo>
                    <a:pt x="1478162" y="293748"/>
                  </a:lnTo>
                  <a:lnTo>
                    <a:pt x="1512538" y="300579"/>
                  </a:lnTo>
                  <a:lnTo>
                    <a:pt x="1546914" y="307410"/>
                  </a:lnTo>
                  <a:lnTo>
                    <a:pt x="1581290" y="314242"/>
                  </a:lnTo>
                  <a:lnTo>
                    <a:pt x="1615666" y="321073"/>
                  </a:lnTo>
                  <a:lnTo>
                    <a:pt x="1650042" y="327904"/>
                  </a:lnTo>
                  <a:lnTo>
                    <a:pt x="1684418" y="334736"/>
                  </a:lnTo>
                  <a:lnTo>
                    <a:pt x="1718794" y="341567"/>
                  </a:lnTo>
                  <a:lnTo>
                    <a:pt x="1753169" y="348398"/>
                  </a:lnTo>
                  <a:lnTo>
                    <a:pt x="1787545" y="355230"/>
                  </a:lnTo>
                  <a:lnTo>
                    <a:pt x="1821921" y="362061"/>
                  </a:lnTo>
                  <a:lnTo>
                    <a:pt x="1856297" y="368892"/>
                  </a:lnTo>
                  <a:lnTo>
                    <a:pt x="1890673" y="375724"/>
                  </a:lnTo>
                  <a:lnTo>
                    <a:pt x="1925049" y="382555"/>
                  </a:lnTo>
                  <a:lnTo>
                    <a:pt x="1959425" y="389386"/>
                  </a:lnTo>
                  <a:lnTo>
                    <a:pt x="1993801" y="396218"/>
                  </a:lnTo>
                  <a:lnTo>
                    <a:pt x="2028177" y="403049"/>
                  </a:lnTo>
                  <a:lnTo>
                    <a:pt x="2062552" y="409880"/>
                  </a:lnTo>
                  <a:lnTo>
                    <a:pt x="2096928" y="416712"/>
                  </a:lnTo>
                  <a:lnTo>
                    <a:pt x="2131304" y="423543"/>
                  </a:lnTo>
                  <a:lnTo>
                    <a:pt x="2165680" y="430375"/>
                  </a:lnTo>
                  <a:lnTo>
                    <a:pt x="2200056" y="437206"/>
                  </a:lnTo>
                  <a:lnTo>
                    <a:pt x="2234432" y="444037"/>
                  </a:lnTo>
                  <a:lnTo>
                    <a:pt x="2268808" y="450869"/>
                  </a:lnTo>
                  <a:lnTo>
                    <a:pt x="2303184" y="457700"/>
                  </a:lnTo>
                  <a:lnTo>
                    <a:pt x="2337559" y="464531"/>
                  </a:lnTo>
                  <a:lnTo>
                    <a:pt x="2371935" y="471363"/>
                  </a:lnTo>
                  <a:lnTo>
                    <a:pt x="2406311" y="478194"/>
                  </a:lnTo>
                  <a:lnTo>
                    <a:pt x="2440687" y="485025"/>
                  </a:lnTo>
                  <a:lnTo>
                    <a:pt x="2475063" y="491857"/>
                  </a:lnTo>
                  <a:lnTo>
                    <a:pt x="2509439" y="498688"/>
                  </a:lnTo>
                  <a:lnTo>
                    <a:pt x="2543815" y="505519"/>
                  </a:lnTo>
                  <a:lnTo>
                    <a:pt x="2578191" y="512351"/>
                  </a:lnTo>
                  <a:lnTo>
                    <a:pt x="2612567" y="519182"/>
                  </a:lnTo>
                  <a:lnTo>
                    <a:pt x="2646942" y="526013"/>
                  </a:lnTo>
                  <a:lnTo>
                    <a:pt x="2681318" y="532845"/>
                  </a:lnTo>
                  <a:lnTo>
                    <a:pt x="2715694" y="539676"/>
                  </a:lnTo>
                </a:path>
              </a:pathLst>
            </a:custGeom>
            <a:ln w="27101" cap="flat">
              <a:solidFill>
                <a:srgbClr val="F5B50C">
                  <a:alpha val="100000"/>
                </a:srgbClr>
              </a:solidFill>
              <a:prstDash val="solid"/>
              <a:round/>
            </a:ln>
          </p:spPr>
          <p:txBody>
            <a:bodyPr/>
            <a:lstStyle/>
            <a:p>
              <a:endParaRPr/>
            </a:p>
          </p:txBody>
        </p:sp>
        <p:sp>
          <p:nvSpPr>
            <p:cNvPr id="782" name="rc278">
              <a:extLst>
                <a:ext uri="{FF2B5EF4-FFF2-40B4-BE49-F238E27FC236}">
                  <a16:creationId xmlns:a16="http://schemas.microsoft.com/office/drawing/2014/main" id="{D50D18E1-5A21-5A69-B996-4367AAF59EF0}"/>
                </a:ext>
              </a:extLst>
            </p:cNvPr>
            <p:cNvSpPr/>
            <p:nvPr/>
          </p:nvSpPr>
          <p:spPr>
            <a:xfrm>
              <a:off x="1225698" y="1609008"/>
              <a:ext cx="3279381" cy="393941"/>
            </a:xfrm>
            <a:prstGeom prst="rect">
              <a:avLst/>
            </a:prstGeom>
            <a:solidFill>
              <a:srgbClr val="FFFFFF">
                <a:alpha val="100000"/>
              </a:srgbClr>
            </a:solidFill>
          </p:spPr>
          <p:txBody>
            <a:bodyPr/>
            <a:lstStyle/>
            <a:p>
              <a:endParaRPr/>
            </a:p>
          </p:txBody>
        </p:sp>
        <p:sp>
          <p:nvSpPr>
            <p:cNvPr id="783" name="tx279">
              <a:extLst>
                <a:ext uri="{FF2B5EF4-FFF2-40B4-BE49-F238E27FC236}">
                  <a16:creationId xmlns:a16="http://schemas.microsoft.com/office/drawing/2014/main" id="{FD2F1E04-D033-71E3-5F0F-9CE39669283A}"/>
                </a:ext>
              </a:extLst>
            </p:cNvPr>
            <p:cNvSpPr/>
            <p:nvPr/>
          </p:nvSpPr>
          <p:spPr>
            <a:xfrm>
              <a:off x="2598726" y="1718580"/>
              <a:ext cx="533325" cy="169217"/>
            </a:xfrm>
            <a:prstGeom prst="rect">
              <a:avLst/>
            </a:prstGeom>
            <a:noFill/>
          </p:spPr>
          <p:txBody>
            <a:bodyPr wrap="none" lIns="0" tIns="0" rIns="0" bIns="0" anchor="ctr" anchorCtr="1"/>
            <a:lstStyle/>
            <a:p>
              <a:pPr marL="0" marR="0" indent="0" algn="l">
                <a:lnSpc>
                  <a:spcPts val="1800"/>
                </a:lnSpc>
                <a:spcBef>
                  <a:spcPts val="0"/>
                </a:spcBef>
                <a:spcAft>
                  <a:spcPts val="0"/>
                </a:spcAft>
              </a:pPr>
              <a:r>
                <a:rPr sz="1800">
                  <a:solidFill>
                    <a:srgbClr val="000000">
                      <a:alpha val="100000"/>
                    </a:srgbClr>
                  </a:solidFill>
                  <a:cs typeface="Arial"/>
                </a:rPr>
                <a:t>NSW</a:t>
              </a:r>
            </a:p>
          </p:txBody>
        </p:sp>
        <p:sp>
          <p:nvSpPr>
            <p:cNvPr id="784" name="rc280">
              <a:extLst>
                <a:ext uri="{FF2B5EF4-FFF2-40B4-BE49-F238E27FC236}">
                  <a16:creationId xmlns:a16="http://schemas.microsoft.com/office/drawing/2014/main" id="{920C0A1C-D098-A830-AF1A-CA5B6EB3D2BF}"/>
                </a:ext>
              </a:extLst>
            </p:cNvPr>
            <p:cNvSpPr/>
            <p:nvPr/>
          </p:nvSpPr>
          <p:spPr>
            <a:xfrm>
              <a:off x="4687959" y="1609008"/>
              <a:ext cx="3279381" cy="393941"/>
            </a:xfrm>
            <a:prstGeom prst="rect">
              <a:avLst/>
            </a:prstGeom>
            <a:solidFill>
              <a:srgbClr val="FFFFFF">
                <a:alpha val="100000"/>
              </a:srgbClr>
            </a:solidFill>
          </p:spPr>
          <p:txBody>
            <a:bodyPr/>
            <a:lstStyle/>
            <a:p>
              <a:endParaRPr/>
            </a:p>
          </p:txBody>
        </p:sp>
        <p:sp>
          <p:nvSpPr>
            <p:cNvPr id="785" name="tx281">
              <a:extLst>
                <a:ext uri="{FF2B5EF4-FFF2-40B4-BE49-F238E27FC236}">
                  <a16:creationId xmlns:a16="http://schemas.microsoft.com/office/drawing/2014/main" id="{575B4A2A-1639-1976-73AF-80219BAF7465}"/>
                </a:ext>
              </a:extLst>
            </p:cNvPr>
            <p:cNvSpPr/>
            <p:nvPr/>
          </p:nvSpPr>
          <p:spPr>
            <a:xfrm>
              <a:off x="5711222" y="1708534"/>
              <a:ext cx="1232854" cy="179263"/>
            </a:xfrm>
            <a:prstGeom prst="rect">
              <a:avLst/>
            </a:prstGeom>
            <a:noFill/>
          </p:spPr>
          <p:txBody>
            <a:bodyPr wrap="none" lIns="0" tIns="0" rIns="0" bIns="0" anchor="ctr" anchorCtr="1"/>
            <a:lstStyle/>
            <a:p>
              <a:pPr marL="0" marR="0" indent="0" algn="l">
                <a:lnSpc>
                  <a:spcPts val="1800"/>
                </a:lnSpc>
                <a:spcBef>
                  <a:spcPts val="0"/>
                </a:spcBef>
                <a:spcAft>
                  <a:spcPts val="0"/>
                </a:spcAft>
              </a:pPr>
              <a:r>
                <a:rPr sz="1800">
                  <a:solidFill>
                    <a:srgbClr val="000000">
                      <a:alpha val="100000"/>
                    </a:srgbClr>
                  </a:solidFill>
                  <a:cs typeface="Arial"/>
                </a:rPr>
                <a:t>Queensland</a:t>
              </a:r>
            </a:p>
          </p:txBody>
        </p:sp>
        <p:sp>
          <p:nvSpPr>
            <p:cNvPr id="786" name="rc282">
              <a:extLst>
                <a:ext uri="{FF2B5EF4-FFF2-40B4-BE49-F238E27FC236}">
                  <a16:creationId xmlns:a16="http://schemas.microsoft.com/office/drawing/2014/main" id="{A54409A9-8518-C91A-7587-7459B7859CF7}"/>
                </a:ext>
              </a:extLst>
            </p:cNvPr>
            <p:cNvSpPr/>
            <p:nvPr/>
          </p:nvSpPr>
          <p:spPr>
            <a:xfrm>
              <a:off x="8150220" y="1609008"/>
              <a:ext cx="3279381" cy="393941"/>
            </a:xfrm>
            <a:prstGeom prst="rect">
              <a:avLst/>
            </a:prstGeom>
            <a:solidFill>
              <a:srgbClr val="FFFFFF">
                <a:alpha val="100000"/>
              </a:srgbClr>
            </a:solidFill>
          </p:spPr>
          <p:txBody>
            <a:bodyPr/>
            <a:lstStyle/>
            <a:p>
              <a:endParaRPr/>
            </a:p>
          </p:txBody>
        </p:sp>
        <p:sp>
          <p:nvSpPr>
            <p:cNvPr id="787" name="tx283">
              <a:extLst>
                <a:ext uri="{FF2B5EF4-FFF2-40B4-BE49-F238E27FC236}">
                  <a16:creationId xmlns:a16="http://schemas.microsoft.com/office/drawing/2014/main" id="{0BCA793E-75E5-84E9-27B3-448D70619E8B}"/>
                </a:ext>
              </a:extLst>
            </p:cNvPr>
            <p:cNvSpPr/>
            <p:nvPr/>
          </p:nvSpPr>
          <p:spPr>
            <a:xfrm>
              <a:off x="9408781" y="1721482"/>
              <a:ext cx="762260" cy="166315"/>
            </a:xfrm>
            <a:prstGeom prst="rect">
              <a:avLst/>
            </a:prstGeom>
            <a:noFill/>
          </p:spPr>
          <p:txBody>
            <a:bodyPr wrap="none" lIns="0" tIns="0" rIns="0" bIns="0" anchor="ctr" anchorCtr="1"/>
            <a:lstStyle/>
            <a:p>
              <a:pPr marL="0" marR="0" indent="0" algn="l">
                <a:lnSpc>
                  <a:spcPts val="1800"/>
                </a:lnSpc>
                <a:spcBef>
                  <a:spcPts val="0"/>
                </a:spcBef>
                <a:spcAft>
                  <a:spcPts val="0"/>
                </a:spcAft>
              </a:pPr>
              <a:r>
                <a:rPr sz="1800">
                  <a:solidFill>
                    <a:srgbClr val="000000">
                      <a:alpha val="100000"/>
                    </a:srgbClr>
                  </a:solidFill>
                  <a:cs typeface="Arial"/>
                </a:rPr>
                <a:t>Victoria</a:t>
              </a:r>
            </a:p>
          </p:txBody>
        </p:sp>
        <p:sp>
          <p:nvSpPr>
            <p:cNvPr id="788" name="pl284">
              <a:extLst>
                <a:ext uri="{FF2B5EF4-FFF2-40B4-BE49-F238E27FC236}">
                  <a16:creationId xmlns:a16="http://schemas.microsoft.com/office/drawing/2014/main" id="{82086C56-5C3A-916C-7D23-9B974F1D87EF}"/>
                </a:ext>
              </a:extLst>
            </p:cNvPr>
            <p:cNvSpPr/>
            <p:nvPr/>
          </p:nvSpPr>
          <p:spPr>
            <a:xfrm>
              <a:off x="1225698" y="5985255"/>
              <a:ext cx="3279381" cy="0"/>
            </a:xfrm>
            <a:custGeom>
              <a:avLst/>
              <a:gdLst/>
              <a:ahLst/>
              <a:cxnLst/>
              <a:rect l="0" t="0" r="0" b="0"/>
              <a:pathLst>
                <a:path w="3279381">
                  <a:moveTo>
                    <a:pt x="0" y="0"/>
                  </a:moveTo>
                  <a:lnTo>
                    <a:pt x="3279381" y="0"/>
                  </a:lnTo>
                </a:path>
              </a:pathLst>
            </a:custGeom>
            <a:ln w="9525" cap="flat">
              <a:solidFill>
                <a:srgbClr val="000000">
                  <a:alpha val="100000"/>
                </a:srgbClr>
              </a:solidFill>
              <a:prstDash val="solid"/>
              <a:round/>
            </a:ln>
          </p:spPr>
          <p:txBody>
            <a:bodyPr/>
            <a:lstStyle/>
            <a:p>
              <a:endParaRPr/>
            </a:p>
          </p:txBody>
        </p:sp>
        <p:sp>
          <p:nvSpPr>
            <p:cNvPr id="789" name="pl285">
              <a:extLst>
                <a:ext uri="{FF2B5EF4-FFF2-40B4-BE49-F238E27FC236}">
                  <a16:creationId xmlns:a16="http://schemas.microsoft.com/office/drawing/2014/main" id="{0398F26A-CE55-8382-0236-7797004EEDCF}"/>
                </a:ext>
              </a:extLst>
            </p:cNvPr>
            <p:cNvSpPr/>
            <p:nvPr/>
          </p:nvSpPr>
          <p:spPr>
            <a:xfrm>
              <a:off x="1613578" y="5985255"/>
              <a:ext cx="0" cy="56936"/>
            </a:xfrm>
            <a:custGeom>
              <a:avLst/>
              <a:gdLst/>
              <a:ahLst/>
              <a:cxnLst/>
              <a:rect l="0" t="0" r="0" b="0"/>
              <a:pathLst>
                <a:path h="56936">
                  <a:moveTo>
                    <a:pt x="0" y="56936"/>
                  </a:moveTo>
                  <a:lnTo>
                    <a:pt x="0" y="0"/>
                  </a:lnTo>
                </a:path>
              </a:pathLst>
            </a:custGeom>
            <a:ln w="7143" cap="flat">
              <a:solidFill>
                <a:srgbClr val="000000">
                  <a:alpha val="100000"/>
                </a:srgbClr>
              </a:solidFill>
              <a:prstDash val="solid"/>
              <a:round/>
            </a:ln>
          </p:spPr>
          <p:txBody>
            <a:bodyPr/>
            <a:lstStyle/>
            <a:p>
              <a:endParaRPr/>
            </a:p>
          </p:txBody>
        </p:sp>
        <p:sp>
          <p:nvSpPr>
            <p:cNvPr id="790" name="pl286">
              <a:extLst>
                <a:ext uri="{FF2B5EF4-FFF2-40B4-BE49-F238E27FC236}">
                  <a16:creationId xmlns:a16="http://schemas.microsoft.com/office/drawing/2014/main" id="{84E7DCE4-A904-67C5-667A-6E2CDD0248D2}"/>
                </a:ext>
              </a:extLst>
            </p:cNvPr>
            <p:cNvSpPr/>
            <p:nvPr/>
          </p:nvSpPr>
          <p:spPr>
            <a:xfrm>
              <a:off x="2644222" y="5985255"/>
              <a:ext cx="0" cy="56936"/>
            </a:xfrm>
            <a:custGeom>
              <a:avLst/>
              <a:gdLst/>
              <a:ahLst/>
              <a:cxnLst/>
              <a:rect l="0" t="0" r="0" b="0"/>
              <a:pathLst>
                <a:path h="56936">
                  <a:moveTo>
                    <a:pt x="0" y="56936"/>
                  </a:moveTo>
                  <a:lnTo>
                    <a:pt x="0" y="0"/>
                  </a:lnTo>
                </a:path>
              </a:pathLst>
            </a:custGeom>
            <a:ln w="7143" cap="flat">
              <a:solidFill>
                <a:srgbClr val="000000">
                  <a:alpha val="100000"/>
                </a:srgbClr>
              </a:solidFill>
              <a:prstDash val="solid"/>
              <a:round/>
            </a:ln>
          </p:spPr>
          <p:txBody>
            <a:bodyPr/>
            <a:lstStyle/>
            <a:p>
              <a:endParaRPr/>
            </a:p>
          </p:txBody>
        </p:sp>
        <p:sp>
          <p:nvSpPr>
            <p:cNvPr id="791" name="pl287">
              <a:extLst>
                <a:ext uri="{FF2B5EF4-FFF2-40B4-BE49-F238E27FC236}">
                  <a16:creationId xmlns:a16="http://schemas.microsoft.com/office/drawing/2014/main" id="{8432670E-7741-2373-A0CE-2FDF33243103}"/>
                </a:ext>
              </a:extLst>
            </p:cNvPr>
            <p:cNvSpPr/>
            <p:nvPr/>
          </p:nvSpPr>
          <p:spPr>
            <a:xfrm>
              <a:off x="3674866" y="5985255"/>
              <a:ext cx="0" cy="56936"/>
            </a:xfrm>
            <a:custGeom>
              <a:avLst/>
              <a:gdLst/>
              <a:ahLst/>
              <a:cxnLst/>
              <a:rect l="0" t="0" r="0" b="0"/>
              <a:pathLst>
                <a:path h="56936">
                  <a:moveTo>
                    <a:pt x="0" y="56936"/>
                  </a:moveTo>
                  <a:lnTo>
                    <a:pt x="0" y="0"/>
                  </a:lnTo>
                </a:path>
              </a:pathLst>
            </a:custGeom>
            <a:ln w="7143" cap="flat">
              <a:solidFill>
                <a:srgbClr val="000000">
                  <a:alpha val="100000"/>
                </a:srgbClr>
              </a:solidFill>
              <a:prstDash val="solid"/>
              <a:round/>
            </a:ln>
          </p:spPr>
          <p:txBody>
            <a:bodyPr/>
            <a:lstStyle/>
            <a:p>
              <a:endParaRPr/>
            </a:p>
          </p:txBody>
        </p:sp>
        <p:sp>
          <p:nvSpPr>
            <p:cNvPr id="792" name="tx288">
              <a:extLst>
                <a:ext uri="{FF2B5EF4-FFF2-40B4-BE49-F238E27FC236}">
                  <a16:creationId xmlns:a16="http://schemas.microsoft.com/office/drawing/2014/main" id="{0F407FB5-509A-97F3-CBF6-5C9A37C9778D}"/>
                </a:ext>
              </a:extLst>
            </p:cNvPr>
            <p:cNvSpPr/>
            <p:nvPr/>
          </p:nvSpPr>
          <p:spPr>
            <a:xfrm>
              <a:off x="1422873" y="6084280"/>
              <a:ext cx="381409" cy="167096"/>
            </a:xfrm>
            <a:prstGeom prst="rect">
              <a:avLst/>
            </a:prstGeom>
            <a:noFill/>
          </p:spPr>
          <p:txBody>
            <a:bodyPr wrap="none" lIns="0" tIns="0" rIns="0" bIns="0" anchor="ctr" anchorCtr="1"/>
            <a:lstStyle/>
            <a:p>
              <a:pPr marL="0" marR="0" indent="0" algn="l">
                <a:lnSpc>
                  <a:spcPts val="1800"/>
                </a:lnSpc>
                <a:spcBef>
                  <a:spcPts val="0"/>
                </a:spcBef>
                <a:spcAft>
                  <a:spcPts val="0"/>
                </a:spcAft>
              </a:pPr>
              <a:r>
                <a:rPr sz="1800">
                  <a:solidFill>
                    <a:srgbClr val="000000">
                      <a:alpha val="100000"/>
                    </a:srgbClr>
                  </a:solidFill>
                  <a:cs typeface="Arial"/>
                </a:rPr>
                <a:t>900</a:t>
              </a:r>
            </a:p>
          </p:txBody>
        </p:sp>
        <p:sp>
          <p:nvSpPr>
            <p:cNvPr id="793" name="tx289">
              <a:extLst>
                <a:ext uri="{FF2B5EF4-FFF2-40B4-BE49-F238E27FC236}">
                  <a16:creationId xmlns:a16="http://schemas.microsoft.com/office/drawing/2014/main" id="{1C8DFE22-446A-151C-08BE-281FECAB4F82}"/>
                </a:ext>
              </a:extLst>
            </p:cNvPr>
            <p:cNvSpPr/>
            <p:nvPr/>
          </p:nvSpPr>
          <p:spPr>
            <a:xfrm>
              <a:off x="2389949" y="6084280"/>
              <a:ext cx="508545" cy="167096"/>
            </a:xfrm>
            <a:prstGeom prst="rect">
              <a:avLst/>
            </a:prstGeom>
            <a:noFill/>
          </p:spPr>
          <p:txBody>
            <a:bodyPr wrap="none" lIns="0" tIns="0" rIns="0" bIns="0" anchor="ctr" anchorCtr="1"/>
            <a:lstStyle/>
            <a:p>
              <a:pPr marL="0" marR="0" indent="0" algn="l">
                <a:lnSpc>
                  <a:spcPts val="1800"/>
                </a:lnSpc>
                <a:spcBef>
                  <a:spcPts val="0"/>
                </a:spcBef>
                <a:spcAft>
                  <a:spcPts val="0"/>
                </a:spcAft>
              </a:pPr>
              <a:r>
                <a:rPr sz="1800">
                  <a:solidFill>
                    <a:srgbClr val="000000">
                      <a:alpha val="100000"/>
                    </a:srgbClr>
                  </a:solidFill>
                  <a:cs typeface="Arial"/>
                </a:rPr>
                <a:t>1000</a:t>
              </a:r>
            </a:p>
          </p:txBody>
        </p:sp>
        <p:sp>
          <p:nvSpPr>
            <p:cNvPr id="794" name="tx290">
              <a:extLst>
                <a:ext uri="{FF2B5EF4-FFF2-40B4-BE49-F238E27FC236}">
                  <a16:creationId xmlns:a16="http://schemas.microsoft.com/office/drawing/2014/main" id="{FE51A82F-08EF-A956-90F2-4213133F4B16}"/>
                </a:ext>
              </a:extLst>
            </p:cNvPr>
            <p:cNvSpPr/>
            <p:nvPr/>
          </p:nvSpPr>
          <p:spPr>
            <a:xfrm>
              <a:off x="3420593" y="6084280"/>
              <a:ext cx="508545" cy="167096"/>
            </a:xfrm>
            <a:prstGeom prst="rect">
              <a:avLst/>
            </a:prstGeom>
            <a:noFill/>
          </p:spPr>
          <p:txBody>
            <a:bodyPr wrap="none" lIns="0" tIns="0" rIns="0" bIns="0" anchor="ctr" anchorCtr="1"/>
            <a:lstStyle/>
            <a:p>
              <a:pPr marL="0" marR="0" indent="0" algn="l">
                <a:lnSpc>
                  <a:spcPts val="1800"/>
                </a:lnSpc>
                <a:spcBef>
                  <a:spcPts val="0"/>
                </a:spcBef>
                <a:spcAft>
                  <a:spcPts val="0"/>
                </a:spcAft>
              </a:pPr>
              <a:r>
                <a:rPr sz="1800">
                  <a:solidFill>
                    <a:srgbClr val="000000">
                      <a:alpha val="100000"/>
                    </a:srgbClr>
                  </a:solidFill>
                  <a:cs typeface="Arial"/>
                </a:rPr>
                <a:t>1100</a:t>
              </a:r>
            </a:p>
          </p:txBody>
        </p:sp>
        <p:sp>
          <p:nvSpPr>
            <p:cNvPr id="795" name="pl291">
              <a:extLst>
                <a:ext uri="{FF2B5EF4-FFF2-40B4-BE49-F238E27FC236}">
                  <a16:creationId xmlns:a16="http://schemas.microsoft.com/office/drawing/2014/main" id="{1DF831AE-F649-ECA6-7F29-A3B12948A827}"/>
                </a:ext>
              </a:extLst>
            </p:cNvPr>
            <p:cNvSpPr/>
            <p:nvPr/>
          </p:nvSpPr>
          <p:spPr>
            <a:xfrm>
              <a:off x="4687959" y="5985255"/>
              <a:ext cx="3279381" cy="0"/>
            </a:xfrm>
            <a:custGeom>
              <a:avLst/>
              <a:gdLst/>
              <a:ahLst/>
              <a:cxnLst/>
              <a:rect l="0" t="0" r="0" b="0"/>
              <a:pathLst>
                <a:path w="3279381">
                  <a:moveTo>
                    <a:pt x="0" y="0"/>
                  </a:moveTo>
                  <a:lnTo>
                    <a:pt x="3279381" y="0"/>
                  </a:lnTo>
                </a:path>
              </a:pathLst>
            </a:custGeom>
            <a:ln w="9525" cap="flat">
              <a:solidFill>
                <a:srgbClr val="000000">
                  <a:alpha val="100000"/>
                </a:srgbClr>
              </a:solidFill>
              <a:prstDash val="solid"/>
              <a:round/>
            </a:ln>
          </p:spPr>
          <p:txBody>
            <a:bodyPr/>
            <a:lstStyle/>
            <a:p>
              <a:endParaRPr/>
            </a:p>
          </p:txBody>
        </p:sp>
        <p:sp>
          <p:nvSpPr>
            <p:cNvPr id="796" name="pl292">
              <a:extLst>
                <a:ext uri="{FF2B5EF4-FFF2-40B4-BE49-F238E27FC236}">
                  <a16:creationId xmlns:a16="http://schemas.microsoft.com/office/drawing/2014/main" id="{0FCA627A-D88F-D82D-0A8F-E679A721310F}"/>
                </a:ext>
              </a:extLst>
            </p:cNvPr>
            <p:cNvSpPr/>
            <p:nvPr/>
          </p:nvSpPr>
          <p:spPr>
            <a:xfrm>
              <a:off x="5075839" y="5985255"/>
              <a:ext cx="0" cy="56936"/>
            </a:xfrm>
            <a:custGeom>
              <a:avLst/>
              <a:gdLst/>
              <a:ahLst/>
              <a:cxnLst/>
              <a:rect l="0" t="0" r="0" b="0"/>
              <a:pathLst>
                <a:path h="56936">
                  <a:moveTo>
                    <a:pt x="0" y="56936"/>
                  </a:moveTo>
                  <a:lnTo>
                    <a:pt x="0" y="0"/>
                  </a:lnTo>
                </a:path>
              </a:pathLst>
            </a:custGeom>
            <a:ln w="7143" cap="flat">
              <a:solidFill>
                <a:srgbClr val="000000">
                  <a:alpha val="100000"/>
                </a:srgbClr>
              </a:solidFill>
              <a:prstDash val="solid"/>
              <a:round/>
            </a:ln>
          </p:spPr>
          <p:txBody>
            <a:bodyPr/>
            <a:lstStyle/>
            <a:p>
              <a:endParaRPr/>
            </a:p>
          </p:txBody>
        </p:sp>
        <p:sp>
          <p:nvSpPr>
            <p:cNvPr id="797" name="pl293">
              <a:extLst>
                <a:ext uri="{FF2B5EF4-FFF2-40B4-BE49-F238E27FC236}">
                  <a16:creationId xmlns:a16="http://schemas.microsoft.com/office/drawing/2014/main" id="{016BCE94-C4E0-E227-93B5-1A9559EEF491}"/>
                </a:ext>
              </a:extLst>
            </p:cNvPr>
            <p:cNvSpPr/>
            <p:nvPr/>
          </p:nvSpPr>
          <p:spPr>
            <a:xfrm>
              <a:off x="6106483" y="5985255"/>
              <a:ext cx="0" cy="56936"/>
            </a:xfrm>
            <a:custGeom>
              <a:avLst/>
              <a:gdLst/>
              <a:ahLst/>
              <a:cxnLst/>
              <a:rect l="0" t="0" r="0" b="0"/>
              <a:pathLst>
                <a:path h="56936">
                  <a:moveTo>
                    <a:pt x="0" y="56936"/>
                  </a:moveTo>
                  <a:lnTo>
                    <a:pt x="0" y="0"/>
                  </a:lnTo>
                </a:path>
              </a:pathLst>
            </a:custGeom>
            <a:ln w="7143" cap="flat">
              <a:solidFill>
                <a:srgbClr val="000000">
                  <a:alpha val="100000"/>
                </a:srgbClr>
              </a:solidFill>
              <a:prstDash val="solid"/>
              <a:round/>
            </a:ln>
          </p:spPr>
          <p:txBody>
            <a:bodyPr/>
            <a:lstStyle/>
            <a:p>
              <a:endParaRPr/>
            </a:p>
          </p:txBody>
        </p:sp>
        <p:sp>
          <p:nvSpPr>
            <p:cNvPr id="798" name="pl294">
              <a:extLst>
                <a:ext uri="{FF2B5EF4-FFF2-40B4-BE49-F238E27FC236}">
                  <a16:creationId xmlns:a16="http://schemas.microsoft.com/office/drawing/2014/main" id="{BF899C7F-30D2-C799-F6F2-4FC2CADC32AC}"/>
                </a:ext>
              </a:extLst>
            </p:cNvPr>
            <p:cNvSpPr/>
            <p:nvPr/>
          </p:nvSpPr>
          <p:spPr>
            <a:xfrm>
              <a:off x="7137127" y="5985255"/>
              <a:ext cx="0" cy="56936"/>
            </a:xfrm>
            <a:custGeom>
              <a:avLst/>
              <a:gdLst/>
              <a:ahLst/>
              <a:cxnLst/>
              <a:rect l="0" t="0" r="0" b="0"/>
              <a:pathLst>
                <a:path h="56936">
                  <a:moveTo>
                    <a:pt x="0" y="56936"/>
                  </a:moveTo>
                  <a:lnTo>
                    <a:pt x="0" y="0"/>
                  </a:lnTo>
                </a:path>
              </a:pathLst>
            </a:custGeom>
            <a:ln w="7143" cap="flat">
              <a:solidFill>
                <a:srgbClr val="000000">
                  <a:alpha val="100000"/>
                </a:srgbClr>
              </a:solidFill>
              <a:prstDash val="solid"/>
              <a:round/>
            </a:ln>
          </p:spPr>
          <p:txBody>
            <a:bodyPr/>
            <a:lstStyle/>
            <a:p>
              <a:endParaRPr/>
            </a:p>
          </p:txBody>
        </p:sp>
        <p:sp>
          <p:nvSpPr>
            <p:cNvPr id="799" name="tx295">
              <a:extLst>
                <a:ext uri="{FF2B5EF4-FFF2-40B4-BE49-F238E27FC236}">
                  <a16:creationId xmlns:a16="http://schemas.microsoft.com/office/drawing/2014/main" id="{F74391D3-5BA6-93B4-4526-3E41A6186EED}"/>
                </a:ext>
              </a:extLst>
            </p:cNvPr>
            <p:cNvSpPr/>
            <p:nvPr/>
          </p:nvSpPr>
          <p:spPr>
            <a:xfrm>
              <a:off x="4885134" y="6084280"/>
              <a:ext cx="381409" cy="167096"/>
            </a:xfrm>
            <a:prstGeom prst="rect">
              <a:avLst/>
            </a:prstGeom>
            <a:noFill/>
          </p:spPr>
          <p:txBody>
            <a:bodyPr wrap="none" lIns="0" tIns="0" rIns="0" bIns="0" anchor="ctr" anchorCtr="1"/>
            <a:lstStyle/>
            <a:p>
              <a:pPr marL="0" marR="0" indent="0" algn="l">
                <a:lnSpc>
                  <a:spcPts val="1800"/>
                </a:lnSpc>
                <a:spcBef>
                  <a:spcPts val="0"/>
                </a:spcBef>
                <a:spcAft>
                  <a:spcPts val="0"/>
                </a:spcAft>
              </a:pPr>
              <a:r>
                <a:rPr sz="1800">
                  <a:solidFill>
                    <a:srgbClr val="000000">
                      <a:alpha val="100000"/>
                    </a:srgbClr>
                  </a:solidFill>
                  <a:cs typeface="Arial"/>
                </a:rPr>
                <a:t>900</a:t>
              </a:r>
            </a:p>
          </p:txBody>
        </p:sp>
        <p:sp>
          <p:nvSpPr>
            <p:cNvPr id="800" name="tx296">
              <a:extLst>
                <a:ext uri="{FF2B5EF4-FFF2-40B4-BE49-F238E27FC236}">
                  <a16:creationId xmlns:a16="http://schemas.microsoft.com/office/drawing/2014/main" id="{AA15C5DB-6709-479C-A420-6B30F61E803A}"/>
                </a:ext>
              </a:extLst>
            </p:cNvPr>
            <p:cNvSpPr/>
            <p:nvPr/>
          </p:nvSpPr>
          <p:spPr>
            <a:xfrm>
              <a:off x="5852210" y="6084280"/>
              <a:ext cx="508545" cy="167096"/>
            </a:xfrm>
            <a:prstGeom prst="rect">
              <a:avLst/>
            </a:prstGeom>
            <a:noFill/>
          </p:spPr>
          <p:txBody>
            <a:bodyPr wrap="none" lIns="0" tIns="0" rIns="0" bIns="0" anchor="ctr" anchorCtr="1"/>
            <a:lstStyle/>
            <a:p>
              <a:pPr marL="0" marR="0" indent="0" algn="l">
                <a:lnSpc>
                  <a:spcPts val="1800"/>
                </a:lnSpc>
                <a:spcBef>
                  <a:spcPts val="0"/>
                </a:spcBef>
                <a:spcAft>
                  <a:spcPts val="0"/>
                </a:spcAft>
              </a:pPr>
              <a:r>
                <a:rPr sz="1800">
                  <a:solidFill>
                    <a:srgbClr val="000000">
                      <a:alpha val="100000"/>
                    </a:srgbClr>
                  </a:solidFill>
                  <a:cs typeface="Arial"/>
                </a:rPr>
                <a:t>1000</a:t>
              </a:r>
            </a:p>
          </p:txBody>
        </p:sp>
        <p:sp>
          <p:nvSpPr>
            <p:cNvPr id="801" name="tx297">
              <a:extLst>
                <a:ext uri="{FF2B5EF4-FFF2-40B4-BE49-F238E27FC236}">
                  <a16:creationId xmlns:a16="http://schemas.microsoft.com/office/drawing/2014/main" id="{E66C9BE3-3374-AA5B-B0DC-83AA30786AC4}"/>
                </a:ext>
              </a:extLst>
            </p:cNvPr>
            <p:cNvSpPr/>
            <p:nvPr/>
          </p:nvSpPr>
          <p:spPr>
            <a:xfrm>
              <a:off x="6882854" y="6084280"/>
              <a:ext cx="508545" cy="167096"/>
            </a:xfrm>
            <a:prstGeom prst="rect">
              <a:avLst/>
            </a:prstGeom>
            <a:noFill/>
          </p:spPr>
          <p:txBody>
            <a:bodyPr wrap="none" lIns="0" tIns="0" rIns="0" bIns="0" anchor="ctr" anchorCtr="1"/>
            <a:lstStyle/>
            <a:p>
              <a:pPr marL="0" marR="0" indent="0" algn="l">
                <a:lnSpc>
                  <a:spcPts val="1800"/>
                </a:lnSpc>
                <a:spcBef>
                  <a:spcPts val="0"/>
                </a:spcBef>
                <a:spcAft>
                  <a:spcPts val="0"/>
                </a:spcAft>
              </a:pPr>
              <a:r>
                <a:rPr sz="1800">
                  <a:solidFill>
                    <a:srgbClr val="000000">
                      <a:alpha val="100000"/>
                    </a:srgbClr>
                  </a:solidFill>
                  <a:cs typeface="Arial"/>
                </a:rPr>
                <a:t>1100</a:t>
              </a:r>
            </a:p>
          </p:txBody>
        </p:sp>
        <p:sp>
          <p:nvSpPr>
            <p:cNvPr id="802" name="pl298">
              <a:extLst>
                <a:ext uri="{FF2B5EF4-FFF2-40B4-BE49-F238E27FC236}">
                  <a16:creationId xmlns:a16="http://schemas.microsoft.com/office/drawing/2014/main" id="{06EA5E69-3EAB-BB98-D39B-990C325D38B6}"/>
                </a:ext>
              </a:extLst>
            </p:cNvPr>
            <p:cNvSpPr/>
            <p:nvPr/>
          </p:nvSpPr>
          <p:spPr>
            <a:xfrm>
              <a:off x="8150220" y="5985255"/>
              <a:ext cx="3279381" cy="0"/>
            </a:xfrm>
            <a:custGeom>
              <a:avLst/>
              <a:gdLst/>
              <a:ahLst/>
              <a:cxnLst/>
              <a:rect l="0" t="0" r="0" b="0"/>
              <a:pathLst>
                <a:path w="3279381">
                  <a:moveTo>
                    <a:pt x="0" y="0"/>
                  </a:moveTo>
                  <a:lnTo>
                    <a:pt x="3279381" y="0"/>
                  </a:lnTo>
                </a:path>
              </a:pathLst>
            </a:custGeom>
            <a:ln w="9525" cap="flat">
              <a:solidFill>
                <a:srgbClr val="000000">
                  <a:alpha val="100000"/>
                </a:srgbClr>
              </a:solidFill>
              <a:prstDash val="solid"/>
              <a:round/>
            </a:ln>
          </p:spPr>
          <p:txBody>
            <a:bodyPr/>
            <a:lstStyle/>
            <a:p>
              <a:endParaRPr/>
            </a:p>
          </p:txBody>
        </p:sp>
        <p:sp>
          <p:nvSpPr>
            <p:cNvPr id="803" name="pl299">
              <a:extLst>
                <a:ext uri="{FF2B5EF4-FFF2-40B4-BE49-F238E27FC236}">
                  <a16:creationId xmlns:a16="http://schemas.microsoft.com/office/drawing/2014/main" id="{C1A98CE3-6A5E-03CD-BA43-1C58C8DAE699}"/>
                </a:ext>
              </a:extLst>
            </p:cNvPr>
            <p:cNvSpPr/>
            <p:nvPr/>
          </p:nvSpPr>
          <p:spPr>
            <a:xfrm>
              <a:off x="8538100" y="5985255"/>
              <a:ext cx="0" cy="56936"/>
            </a:xfrm>
            <a:custGeom>
              <a:avLst/>
              <a:gdLst/>
              <a:ahLst/>
              <a:cxnLst/>
              <a:rect l="0" t="0" r="0" b="0"/>
              <a:pathLst>
                <a:path h="56936">
                  <a:moveTo>
                    <a:pt x="0" y="56936"/>
                  </a:moveTo>
                  <a:lnTo>
                    <a:pt x="0" y="0"/>
                  </a:lnTo>
                </a:path>
              </a:pathLst>
            </a:custGeom>
            <a:ln w="7143" cap="flat">
              <a:solidFill>
                <a:srgbClr val="000000">
                  <a:alpha val="100000"/>
                </a:srgbClr>
              </a:solidFill>
              <a:prstDash val="solid"/>
              <a:round/>
            </a:ln>
          </p:spPr>
          <p:txBody>
            <a:bodyPr/>
            <a:lstStyle/>
            <a:p>
              <a:endParaRPr/>
            </a:p>
          </p:txBody>
        </p:sp>
        <p:sp>
          <p:nvSpPr>
            <p:cNvPr id="804" name="pl300">
              <a:extLst>
                <a:ext uri="{FF2B5EF4-FFF2-40B4-BE49-F238E27FC236}">
                  <a16:creationId xmlns:a16="http://schemas.microsoft.com/office/drawing/2014/main" id="{F8E2D6DE-96BD-57A9-A537-5166CC99D32C}"/>
                </a:ext>
              </a:extLst>
            </p:cNvPr>
            <p:cNvSpPr/>
            <p:nvPr/>
          </p:nvSpPr>
          <p:spPr>
            <a:xfrm>
              <a:off x="9568744" y="5985255"/>
              <a:ext cx="0" cy="56936"/>
            </a:xfrm>
            <a:custGeom>
              <a:avLst/>
              <a:gdLst/>
              <a:ahLst/>
              <a:cxnLst/>
              <a:rect l="0" t="0" r="0" b="0"/>
              <a:pathLst>
                <a:path h="56936">
                  <a:moveTo>
                    <a:pt x="0" y="56936"/>
                  </a:moveTo>
                  <a:lnTo>
                    <a:pt x="0" y="0"/>
                  </a:lnTo>
                </a:path>
              </a:pathLst>
            </a:custGeom>
            <a:ln w="7143" cap="flat">
              <a:solidFill>
                <a:srgbClr val="000000">
                  <a:alpha val="100000"/>
                </a:srgbClr>
              </a:solidFill>
              <a:prstDash val="solid"/>
              <a:round/>
            </a:ln>
          </p:spPr>
          <p:txBody>
            <a:bodyPr/>
            <a:lstStyle/>
            <a:p>
              <a:endParaRPr/>
            </a:p>
          </p:txBody>
        </p:sp>
        <p:sp>
          <p:nvSpPr>
            <p:cNvPr id="805" name="pl301">
              <a:extLst>
                <a:ext uri="{FF2B5EF4-FFF2-40B4-BE49-F238E27FC236}">
                  <a16:creationId xmlns:a16="http://schemas.microsoft.com/office/drawing/2014/main" id="{EED1277B-7A96-E380-A387-4A314EBF555A}"/>
                </a:ext>
              </a:extLst>
            </p:cNvPr>
            <p:cNvSpPr/>
            <p:nvPr/>
          </p:nvSpPr>
          <p:spPr>
            <a:xfrm>
              <a:off x="10599388" y="5985255"/>
              <a:ext cx="0" cy="56936"/>
            </a:xfrm>
            <a:custGeom>
              <a:avLst/>
              <a:gdLst/>
              <a:ahLst/>
              <a:cxnLst/>
              <a:rect l="0" t="0" r="0" b="0"/>
              <a:pathLst>
                <a:path h="56936">
                  <a:moveTo>
                    <a:pt x="0" y="56936"/>
                  </a:moveTo>
                  <a:lnTo>
                    <a:pt x="0" y="0"/>
                  </a:lnTo>
                </a:path>
              </a:pathLst>
            </a:custGeom>
            <a:ln w="7143" cap="flat">
              <a:solidFill>
                <a:srgbClr val="000000">
                  <a:alpha val="100000"/>
                </a:srgbClr>
              </a:solidFill>
              <a:prstDash val="solid"/>
              <a:round/>
            </a:ln>
          </p:spPr>
          <p:txBody>
            <a:bodyPr/>
            <a:lstStyle/>
            <a:p>
              <a:endParaRPr/>
            </a:p>
          </p:txBody>
        </p:sp>
        <p:sp>
          <p:nvSpPr>
            <p:cNvPr id="806" name="tx302">
              <a:extLst>
                <a:ext uri="{FF2B5EF4-FFF2-40B4-BE49-F238E27FC236}">
                  <a16:creationId xmlns:a16="http://schemas.microsoft.com/office/drawing/2014/main" id="{C64C59C4-D3E6-7C0A-9833-090BD5A893E3}"/>
                </a:ext>
              </a:extLst>
            </p:cNvPr>
            <p:cNvSpPr/>
            <p:nvPr/>
          </p:nvSpPr>
          <p:spPr>
            <a:xfrm>
              <a:off x="8347395" y="6084280"/>
              <a:ext cx="381409" cy="167096"/>
            </a:xfrm>
            <a:prstGeom prst="rect">
              <a:avLst/>
            </a:prstGeom>
            <a:noFill/>
          </p:spPr>
          <p:txBody>
            <a:bodyPr wrap="none" lIns="0" tIns="0" rIns="0" bIns="0" anchor="ctr" anchorCtr="1"/>
            <a:lstStyle/>
            <a:p>
              <a:pPr marL="0" marR="0" indent="0" algn="l">
                <a:lnSpc>
                  <a:spcPts val="1800"/>
                </a:lnSpc>
                <a:spcBef>
                  <a:spcPts val="0"/>
                </a:spcBef>
                <a:spcAft>
                  <a:spcPts val="0"/>
                </a:spcAft>
              </a:pPr>
              <a:r>
                <a:rPr sz="1800">
                  <a:solidFill>
                    <a:srgbClr val="000000">
                      <a:alpha val="100000"/>
                    </a:srgbClr>
                  </a:solidFill>
                  <a:cs typeface="Arial"/>
                </a:rPr>
                <a:t>900</a:t>
              </a:r>
            </a:p>
          </p:txBody>
        </p:sp>
        <p:sp>
          <p:nvSpPr>
            <p:cNvPr id="807" name="tx303">
              <a:extLst>
                <a:ext uri="{FF2B5EF4-FFF2-40B4-BE49-F238E27FC236}">
                  <a16:creationId xmlns:a16="http://schemas.microsoft.com/office/drawing/2014/main" id="{AABB8663-57CB-600D-3199-CBBB4AB90E24}"/>
                </a:ext>
              </a:extLst>
            </p:cNvPr>
            <p:cNvSpPr/>
            <p:nvPr/>
          </p:nvSpPr>
          <p:spPr>
            <a:xfrm>
              <a:off x="9314471" y="6084280"/>
              <a:ext cx="508545" cy="167096"/>
            </a:xfrm>
            <a:prstGeom prst="rect">
              <a:avLst/>
            </a:prstGeom>
            <a:noFill/>
          </p:spPr>
          <p:txBody>
            <a:bodyPr wrap="none" lIns="0" tIns="0" rIns="0" bIns="0" anchor="ctr" anchorCtr="1"/>
            <a:lstStyle/>
            <a:p>
              <a:pPr marL="0" marR="0" indent="0" algn="l">
                <a:lnSpc>
                  <a:spcPts val="1800"/>
                </a:lnSpc>
                <a:spcBef>
                  <a:spcPts val="0"/>
                </a:spcBef>
                <a:spcAft>
                  <a:spcPts val="0"/>
                </a:spcAft>
              </a:pPr>
              <a:r>
                <a:rPr sz="1800">
                  <a:solidFill>
                    <a:srgbClr val="000000">
                      <a:alpha val="100000"/>
                    </a:srgbClr>
                  </a:solidFill>
                  <a:cs typeface="Arial"/>
                </a:rPr>
                <a:t>1000</a:t>
              </a:r>
            </a:p>
          </p:txBody>
        </p:sp>
        <p:sp>
          <p:nvSpPr>
            <p:cNvPr id="808" name="tx304">
              <a:extLst>
                <a:ext uri="{FF2B5EF4-FFF2-40B4-BE49-F238E27FC236}">
                  <a16:creationId xmlns:a16="http://schemas.microsoft.com/office/drawing/2014/main" id="{89008B8B-2ECA-6CA0-EF38-6BDEE9345BB1}"/>
                </a:ext>
              </a:extLst>
            </p:cNvPr>
            <p:cNvSpPr/>
            <p:nvPr/>
          </p:nvSpPr>
          <p:spPr>
            <a:xfrm>
              <a:off x="10345115" y="6084280"/>
              <a:ext cx="508545" cy="167096"/>
            </a:xfrm>
            <a:prstGeom prst="rect">
              <a:avLst/>
            </a:prstGeom>
            <a:noFill/>
          </p:spPr>
          <p:txBody>
            <a:bodyPr wrap="none" lIns="0" tIns="0" rIns="0" bIns="0" anchor="ctr" anchorCtr="1"/>
            <a:lstStyle/>
            <a:p>
              <a:pPr marL="0" marR="0" indent="0" algn="l">
                <a:lnSpc>
                  <a:spcPts val="1800"/>
                </a:lnSpc>
                <a:spcBef>
                  <a:spcPts val="0"/>
                </a:spcBef>
                <a:spcAft>
                  <a:spcPts val="0"/>
                </a:spcAft>
              </a:pPr>
              <a:r>
                <a:rPr sz="1800">
                  <a:solidFill>
                    <a:srgbClr val="000000">
                      <a:alpha val="100000"/>
                    </a:srgbClr>
                  </a:solidFill>
                  <a:cs typeface="Arial"/>
                </a:rPr>
                <a:t>1100</a:t>
              </a:r>
            </a:p>
          </p:txBody>
        </p:sp>
        <p:sp>
          <p:nvSpPr>
            <p:cNvPr id="809" name="tx305">
              <a:extLst>
                <a:ext uri="{FF2B5EF4-FFF2-40B4-BE49-F238E27FC236}">
                  <a16:creationId xmlns:a16="http://schemas.microsoft.com/office/drawing/2014/main" id="{19744115-338A-8DE5-D6F4-2E45F26E1D67}"/>
                </a:ext>
              </a:extLst>
            </p:cNvPr>
            <p:cNvSpPr/>
            <p:nvPr/>
          </p:nvSpPr>
          <p:spPr>
            <a:xfrm>
              <a:off x="792814" y="5890699"/>
              <a:ext cx="330398" cy="172454"/>
            </a:xfrm>
            <a:prstGeom prst="rect">
              <a:avLst/>
            </a:prstGeom>
            <a:noFill/>
          </p:spPr>
          <p:txBody>
            <a:bodyPr wrap="none" lIns="0" tIns="0" rIns="0" bIns="0" anchor="ctr" anchorCtr="1"/>
            <a:lstStyle/>
            <a:p>
              <a:pPr marL="0" marR="0" indent="0" algn="l">
                <a:lnSpc>
                  <a:spcPts val="1800"/>
                </a:lnSpc>
                <a:spcBef>
                  <a:spcPts val="0"/>
                </a:spcBef>
                <a:spcAft>
                  <a:spcPts val="0"/>
                </a:spcAft>
              </a:pPr>
              <a:r>
                <a:rPr sz="1800">
                  <a:solidFill>
                    <a:srgbClr val="000000">
                      <a:alpha val="100000"/>
                    </a:srgbClr>
                  </a:solidFill>
                  <a:cs typeface="Arial"/>
                </a:rPr>
                <a:t>0%</a:t>
              </a:r>
            </a:p>
          </p:txBody>
        </p:sp>
        <p:sp>
          <p:nvSpPr>
            <p:cNvPr id="810" name="tx306">
              <a:extLst>
                <a:ext uri="{FF2B5EF4-FFF2-40B4-BE49-F238E27FC236}">
                  <a16:creationId xmlns:a16="http://schemas.microsoft.com/office/drawing/2014/main" id="{B49F5D5C-4230-4C78-1096-839C5405EC7B}"/>
                </a:ext>
              </a:extLst>
            </p:cNvPr>
            <p:cNvSpPr/>
            <p:nvPr/>
          </p:nvSpPr>
          <p:spPr>
            <a:xfrm>
              <a:off x="665678" y="4910816"/>
              <a:ext cx="457534" cy="172454"/>
            </a:xfrm>
            <a:prstGeom prst="rect">
              <a:avLst/>
            </a:prstGeom>
            <a:noFill/>
          </p:spPr>
          <p:txBody>
            <a:bodyPr wrap="none" lIns="0" tIns="0" rIns="0" bIns="0" anchor="ctr" anchorCtr="1"/>
            <a:lstStyle/>
            <a:p>
              <a:pPr marL="0" marR="0" indent="0" algn="l">
                <a:lnSpc>
                  <a:spcPts val="1800"/>
                </a:lnSpc>
                <a:spcBef>
                  <a:spcPts val="0"/>
                </a:spcBef>
                <a:spcAft>
                  <a:spcPts val="0"/>
                </a:spcAft>
              </a:pPr>
              <a:r>
                <a:rPr sz="1800">
                  <a:solidFill>
                    <a:srgbClr val="000000">
                      <a:alpha val="100000"/>
                    </a:srgbClr>
                  </a:solidFill>
                  <a:cs typeface="Arial"/>
                </a:rPr>
                <a:t>25%</a:t>
              </a:r>
            </a:p>
          </p:txBody>
        </p:sp>
        <p:sp>
          <p:nvSpPr>
            <p:cNvPr id="811" name="tx307">
              <a:extLst>
                <a:ext uri="{FF2B5EF4-FFF2-40B4-BE49-F238E27FC236}">
                  <a16:creationId xmlns:a16="http://schemas.microsoft.com/office/drawing/2014/main" id="{AD4581D1-454F-FA74-C2AF-437B8035464B}"/>
                </a:ext>
              </a:extLst>
            </p:cNvPr>
            <p:cNvSpPr/>
            <p:nvPr/>
          </p:nvSpPr>
          <p:spPr>
            <a:xfrm>
              <a:off x="665678" y="3930932"/>
              <a:ext cx="457534" cy="172454"/>
            </a:xfrm>
            <a:prstGeom prst="rect">
              <a:avLst/>
            </a:prstGeom>
            <a:noFill/>
          </p:spPr>
          <p:txBody>
            <a:bodyPr wrap="none" lIns="0" tIns="0" rIns="0" bIns="0" anchor="ctr" anchorCtr="1"/>
            <a:lstStyle/>
            <a:p>
              <a:pPr marL="0" marR="0" indent="0" algn="l">
                <a:lnSpc>
                  <a:spcPts val="1800"/>
                </a:lnSpc>
                <a:spcBef>
                  <a:spcPts val="0"/>
                </a:spcBef>
                <a:spcAft>
                  <a:spcPts val="0"/>
                </a:spcAft>
              </a:pPr>
              <a:r>
                <a:rPr sz="1800">
                  <a:solidFill>
                    <a:srgbClr val="000000">
                      <a:alpha val="100000"/>
                    </a:srgbClr>
                  </a:solidFill>
                  <a:cs typeface="Arial"/>
                </a:rPr>
                <a:t>50%</a:t>
              </a:r>
            </a:p>
          </p:txBody>
        </p:sp>
        <p:sp>
          <p:nvSpPr>
            <p:cNvPr id="812" name="tx308">
              <a:extLst>
                <a:ext uri="{FF2B5EF4-FFF2-40B4-BE49-F238E27FC236}">
                  <a16:creationId xmlns:a16="http://schemas.microsoft.com/office/drawing/2014/main" id="{73556C87-8346-697B-EA86-CBEA1F2FE85A}"/>
                </a:ext>
              </a:extLst>
            </p:cNvPr>
            <p:cNvSpPr/>
            <p:nvPr/>
          </p:nvSpPr>
          <p:spPr>
            <a:xfrm>
              <a:off x="665678" y="2951049"/>
              <a:ext cx="457534" cy="172454"/>
            </a:xfrm>
            <a:prstGeom prst="rect">
              <a:avLst/>
            </a:prstGeom>
            <a:noFill/>
          </p:spPr>
          <p:txBody>
            <a:bodyPr wrap="none" lIns="0" tIns="0" rIns="0" bIns="0" anchor="ctr" anchorCtr="1"/>
            <a:lstStyle/>
            <a:p>
              <a:pPr marL="0" marR="0" indent="0" algn="l">
                <a:lnSpc>
                  <a:spcPts val="1800"/>
                </a:lnSpc>
                <a:spcBef>
                  <a:spcPts val="0"/>
                </a:spcBef>
                <a:spcAft>
                  <a:spcPts val="0"/>
                </a:spcAft>
              </a:pPr>
              <a:r>
                <a:rPr sz="1800">
                  <a:solidFill>
                    <a:srgbClr val="000000">
                      <a:alpha val="100000"/>
                    </a:srgbClr>
                  </a:solidFill>
                  <a:cs typeface="Arial"/>
                </a:rPr>
                <a:t>75%</a:t>
              </a:r>
            </a:p>
          </p:txBody>
        </p:sp>
        <p:sp>
          <p:nvSpPr>
            <p:cNvPr id="813" name="tx309">
              <a:extLst>
                <a:ext uri="{FF2B5EF4-FFF2-40B4-BE49-F238E27FC236}">
                  <a16:creationId xmlns:a16="http://schemas.microsoft.com/office/drawing/2014/main" id="{7394DD27-B2E1-2472-B8A1-F38DAB71C7B5}"/>
                </a:ext>
              </a:extLst>
            </p:cNvPr>
            <p:cNvSpPr/>
            <p:nvPr/>
          </p:nvSpPr>
          <p:spPr>
            <a:xfrm>
              <a:off x="538541" y="1971166"/>
              <a:ext cx="584671" cy="172454"/>
            </a:xfrm>
            <a:prstGeom prst="rect">
              <a:avLst/>
            </a:prstGeom>
            <a:noFill/>
          </p:spPr>
          <p:txBody>
            <a:bodyPr wrap="none" lIns="0" tIns="0" rIns="0" bIns="0" anchor="ctr" anchorCtr="1"/>
            <a:lstStyle/>
            <a:p>
              <a:pPr marL="0" marR="0" indent="0" algn="l">
                <a:lnSpc>
                  <a:spcPts val="1800"/>
                </a:lnSpc>
                <a:spcBef>
                  <a:spcPts val="0"/>
                </a:spcBef>
                <a:spcAft>
                  <a:spcPts val="0"/>
                </a:spcAft>
              </a:pPr>
              <a:r>
                <a:rPr sz="1800">
                  <a:solidFill>
                    <a:srgbClr val="000000">
                      <a:alpha val="100000"/>
                    </a:srgbClr>
                  </a:solidFill>
                  <a:cs typeface="Arial"/>
                </a:rPr>
                <a:t>100%</a:t>
              </a:r>
            </a:p>
          </p:txBody>
        </p:sp>
        <p:sp>
          <p:nvSpPr>
            <p:cNvPr id="814" name="tx310">
              <a:extLst>
                <a:ext uri="{FF2B5EF4-FFF2-40B4-BE49-F238E27FC236}">
                  <a16:creationId xmlns:a16="http://schemas.microsoft.com/office/drawing/2014/main" id="{CA591E0B-B763-EFFC-220C-FB69028D8E7D}"/>
                </a:ext>
              </a:extLst>
            </p:cNvPr>
            <p:cNvSpPr/>
            <p:nvPr/>
          </p:nvSpPr>
          <p:spPr>
            <a:xfrm>
              <a:off x="4529490" y="6305523"/>
              <a:ext cx="3596320" cy="214535"/>
            </a:xfrm>
            <a:prstGeom prst="rect">
              <a:avLst/>
            </a:prstGeom>
            <a:noFill/>
          </p:spPr>
          <p:txBody>
            <a:bodyPr wrap="none" lIns="0" tIns="0" rIns="0" bIns="0" anchor="ctr" anchorCtr="1"/>
            <a:lstStyle/>
            <a:p>
              <a:pPr marL="0" marR="0" indent="0" algn="l">
                <a:lnSpc>
                  <a:spcPts val="1800"/>
                </a:lnSpc>
                <a:spcBef>
                  <a:spcPts val="0"/>
                </a:spcBef>
                <a:spcAft>
                  <a:spcPts val="0"/>
                </a:spcAft>
              </a:pPr>
              <a:r>
                <a:rPr sz="1800">
                  <a:solidFill>
                    <a:srgbClr val="000000">
                      <a:alpha val="100000"/>
                    </a:srgbClr>
                  </a:solidFill>
                  <a:cs typeface="Arial"/>
                </a:rPr>
                <a:t>Index of socio-economic advantage</a:t>
              </a: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5482" y="367368"/>
            <a:ext cx="9637060" cy="540145"/>
          </a:xfrm>
        </p:spPr>
        <p:txBody>
          <a:bodyPr/>
          <a:lstStyle/>
          <a:p>
            <a:r>
              <a:rPr dirty="0"/>
              <a:t>Young men have </a:t>
            </a:r>
            <a:r>
              <a:rPr lang="en-AU" dirty="0"/>
              <a:t>led</a:t>
            </a:r>
            <a:r>
              <a:rPr dirty="0"/>
              <a:t> the rise in betting</a:t>
            </a:r>
          </a:p>
        </p:txBody>
      </p:sp>
      <p:sp>
        <p:nvSpPr>
          <p:cNvPr id="3" name="Content Placeholder 2"/>
          <p:cNvSpPr>
            <a:spLocks noGrp="1"/>
          </p:cNvSpPr>
          <p:nvPr>
            <p:ph type="body" sz="quarter" idx="10" hasCustomPrompt="1"/>
          </p:nvPr>
        </p:nvSpPr>
        <p:spPr>
          <a:xfrm>
            <a:off x="378478" y="1192801"/>
            <a:ext cx="11398531" cy="306710"/>
          </a:xfrm>
        </p:spPr>
        <p:txBody>
          <a:bodyPr/>
          <a:lstStyle/>
          <a:p>
            <a:r>
              <a:rPr dirty="0"/>
              <a:t>Proportion of </a:t>
            </a:r>
            <a:r>
              <a:rPr lang="en-AU" dirty="0"/>
              <a:t>age group that places a bet</a:t>
            </a:r>
            <a:r>
              <a:rPr dirty="0"/>
              <a:t> in a regular month</a:t>
            </a:r>
          </a:p>
        </p:txBody>
      </p:sp>
      <p:sp>
        <p:nvSpPr>
          <p:cNvPr id="4" name="Caption Placeholder 1"/>
          <p:cNvSpPr>
            <a:spLocks noGrp="1"/>
          </p:cNvSpPr>
          <p:nvPr>
            <p:ph type="body" sz="quarter" idx="11" hasCustomPrompt="1"/>
          </p:nvPr>
        </p:nvSpPr>
        <p:spPr>
          <a:xfrm>
            <a:off x="371475" y="6609900"/>
            <a:ext cx="10662320" cy="204762"/>
          </a:xfrm>
        </p:spPr>
        <p:txBody>
          <a:bodyPr/>
          <a:lstStyle/>
          <a:p>
            <a:r>
              <a:rPr dirty="0"/>
              <a:t>Source: </a:t>
            </a:r>
            <a:r>
              <a:rPr lang="en-AU" dirty="0"/>
              <a:t>Melbourne Institute for Applied Economic and Social Research (2023).</a:t>
            </a:r>
            <a:endParaRPr dirty="0"/>
          </a:p>
        </p:txBody>
      </p:sp>
      <p:grpSp>
        <p:nvGrpSpPr>
          <p:cNvPr id="5" name="Content Placeholder 3"/>
          <p:cNvGrpSpPr/>
          <p:nvPr/>
        </p:nvGrpSpPr>
        <p:grpSpPr>
          <a:xfrm>
            <a:off x="536713" y="1517569"/>
            <a:ext cx="11002617" cy="5068887"/>
            <a:chOff x="536713" y="1517569"/>
            <a:chExt cx="11002617" cy="5068887"/>
          </a:xfrm>
        </p:grpSpPr>
        <p:sp>
          <p:nvSpPr>
            <p:cNvPr id="6" name="rc3"/>
            <p:cNvSpPr/>
            <p:nvPr/>
          </p:nvSpPr>
          <p:spPr>
            <a:xfrm>
              <a:off x="536713" y="1517569"/>
              <a:ext cx="11002617" cy="5068887"/>
            </a:xfrm>
            <a:prstGeom prst="rect">
              <a:avLst/>
            </a:prstGeom>
            <a:solidFill>
              <a:srgbClr val="FFFFFF">
                <a:alpha val="100000"/>
              </a:srgbClr>
            </a:solidFill>
            <a:ln w="9525" cap="rnd">
              <a:solidFill>
                <a:srgbClr val="FFFFFF">
                  <a:alpha val="100000"/>
                </a:srgbClr>
              </a:solidFill>
              <a:prstDash val="solid"/>
              <a:round/>
            </a:ln>
          </p:spPr>
          <p:txBody>
            <a:bodyPr/>
            <a:lstStyle/>
            <a:p>
              <a:endParaRPr/>
            </a:p>
          </p:txBody>
        </p:sp>
        <p:sp>
          <p:nvSpPr>
            <p:cNvPr id="7" name="rc4"/>
            <p:cNvSpPr/>
            <p:nvPr/>
          </p:nvSpPr>
          <p:spPr>
            <a:xfrm>
              <a:off x="536713" y="1517569"/>
              <a:ext cx="11002617" cy="5068887"/>
            </a:xfrm>
            <a:prstGeom prst="rect">
              <a:avLst/>
            </a:prstGeom>
            <a:solidFill>
              <a:srgbClr val="FFFFFF">
                <a:alpha val="100000"/>
              </a:srgbClr>
            </a:solidFill>
          </p:spPr>
          <p:txBody>
            <a:bodyPr/>
            <a:lstStyle/>
            <a:p>
              <a:endParaRPr/>
            </a:p>
          </p:txBody>
        </p:sp>
        <p:sp>
          <p:nvSpPr>
            <p:cNvPr id="8" name="rc5"/>
            <p:cNvSpPr/>
            <p:nvPr/>
          </p:nvSpPr>
          <p:spPr>
            <a:xfrm>
              <a:off x="1098562" y="2002950"/>
              <a:ext cx="5074079" cy="4041122"/>
            </a:xfrm>
            <a:prstGeom prst="rect">
              <a:avLst/>
            </a:prstGeom>
            <a:solidFill>
              <a:srgbClr val="FFFFFF">
                <a:alpha val="100000"/>
              </a:srgbClr>
            </a:solidFill>
          </p:spPr>
          <p:txBody>
            <a:bodyPr/>
            <a:lstStyle/>
            <a:p>
              <a:endParaRPr/>
            </a:p>
          </p:txBody>
        </p:sp>
        <p:sp>
          <p:nvSpPr>
            <p:cNvPr id="9" name="pl6"/>
            <p:cNvSpPr/>
            <p:nvPr/>
          </p:nvSpPr>
          <p:spPr>
            <a:xfrm>
              <a:off x="1098562" y="6044073"/>
              <a:ext cx="5074079" cy="0"/>
            </a:xfrm>
            <a:custGeom>
              <a:avLst/>
              <a:gdLst/>
              <a:ahLst/>
              <a:cxnLst/>
              <a:rect l="0" t="0" r="0" b="0"/>
              <a:pathLst>
                <a:path w="5074079">
                  <a:moveTo>
                    <a:pt x="0" y="0"/>
                  </a:moveTo>
                  <a:lnTo>
                    <a:pt x="5074079" y="0"/>
                  </a:lnTo>
                  <a:lnTo>
                    <a:pt x="5074079" y="0"/>
                  </a:lnTo>
                </a:path>
              </a:pathLst>
            </a:custGeom>
            <a:ln w="4762" cap="flat">
              <a:solidFill>
                <a:srgbClr val="C3C7CB">
                  <a:alpha val="100000"/>
                </a:srgbClr>
              </a:solidFill>
              <a:prstDash val="solid"/>
              <a:round/>
            </a:ln>
          </p:spPr>
          <p:txBody>
            <a:bodyPr/>
            <a:lstStyle/>
            <a:p>
              <a:endParaRPr/>
            </a:p>
          </p:txBody>
        </p:sp>
        <p:sp>
          <p:nvSpPr>
            <p:cNvPr id="10" name="pl7"/>
            <p:cNvSpPr/>
            <p:nvPr/>
          </p:nvSpPr>
          <p:spPr>
            <a:xfrm>
              <a:off x="1098562" y="5048723"/>
              <a:ext cx="5074079" cy="0"/>
            </a:xfrm>
            <a:custGeom>
              <a:avLst/>
              <a:gdLst/>
              <a:ahLst/>
              <a:cxnLst/>
              <a:rect l="0" t="0" r="0" b="0"/>
              <a:pathLst>
                <a:path w="5074079">
                  <a:moveTo>
                    <a:pt x="0" y="0"/>
                  </a:moveTo>
                  <a:lnTo>
                    <a:pt x="5074079" y="0"/>
                  </a:lnTo>
                  <a:lnTo>
                    <a:pt x="5074079" y="0"/>
                  </a:lnTo>
                </a:path>
              </a:pathLst>
            </a:custGeom>
            <a:ln w="4762" cap="flat">
              <a:solidFill>
                <a:srgbClr val="C3C7CB">
                  <a:alpha val="100000"/>
                </a:srgbClr>
              </a:solidFill>
              <a:prstDash val="solid"/>
              <a:round/>
            </a:ln>
          </p:spPr>
          <p:txBody>
            <a:bodyPr/>
            <a:lstStyle/>
            <a:p>
              <a:endParaRPr/>
            </a:p>
          </p:txBody>
        </p:sp>
        <p:sp>
          <p:nvSpPr>
            <p:cNvPr id="11" name="pl8"/>
            <p:cNvSpPr/>
            <p:nvPr/>
          </p:nvSpPr>
          <p:spPr>
            <a:xfrm>
              <a:off x="1098562" y="4053372"/>
              <a:ext cx="5074079" cy="0"/>
            </a:xfrm>
            <a:custGeom>
              <a:avLst/>
              <a:gdLst/>
              <a:ahLst/>
              <a:cxnLst/>
              <a:rect l="0" t="0" r="0" b="0"/>
              <a:pathLst>
                <a:path w="5074079">
                  <a:moveTo>
                    <a:pt x="0" y="0"/>
                  </a:moveTo>
                  <a:lnTo>
                    <a:pt x="5074079" y="0"/>
                  </a:lnTo>
                  <a:lnTo>
                    <a:pt x="5074079" y="0"/>
                  </a:lnTo>
                </a:path>
              </a:pathLst>
            </a:custGeom>
            <a:ln w="4762" cap="flat">
              <a:solidFill>
                <a:srgbClr val="C3C7CB">
                  <a:alpha val="100000"/>
                </a:srgbClr>
              </a:solidFill>
              <a:prstDash val="solid"/>
              <a:round/>
            </a:ln>
          </p:spPr>
          <p:txBody>
            <a:bodyPr/>
            <a:lstStyle/>
            <a:p>
              <a:endParaRPr/>
            </a:p>
          </p:txBody>
        </p:sp>
        <p:sp>
          <p:nvSpPr>
            <p:cNvPr id="12" name="pl9"/>
            <p:cNvSpPr/>
            <p:nvPr/>
          </p:nvSpPr>
          <p:spPr>
            <a:xfrm>
              <a:off x="1098562" y="3058022"/>
              <a:ext cx="5074079" cy="0"/>
            </a:xfrm>
            <a:custGeom>
              <a:avLst/>
              <a:gdLst/>
              <a:ahLst/>
              <a:cxnLst/>
              <a:rect l="0" t="0" r="0" b="0"/>
              <a:pathLst>
                <a:path w="5074079">
                  <a:moveTo>
                    <a:pt x="0" y="0"/>
                  </a:moveTo>
                  <a:lnTo>
                    <a:pt x="5074079" y="0"/>
                  </a:lnTo>
                  <a:lnTo>
                    <a:pt x="5074079" y="0"/>
                  </a:lnTo>
                </a:path>
              </a:pathLst>
            </a:custGeom>
            <a:ln w="4762" cap="flat">
              <a:solidFill>
                <a:srgbClr val="C3C7CB">
                  <a:alpha val="100000"/>
                </a:srgbClr>
              </a:solidFill>
              <a:prstDash val="solid"/>
              <a:round/>
            </a:ln>
          </p:spPr>
          <p:txBody>
            <a:bodyPr/>
            <a:lstStyle/>
            <a:p>
              <a:endParaRPr/>
            </a:p>
          </p:txBody>
        </p:sp>
        <p:sp>
          <p:nvSpPr>
            <p:cNvPr id="13" name="pl10"/>
            <p:cNvSpPr/>
            <p:nvPr/>
          </p:nvSpPr>
          <p:spPr>
            <a:xfrm>
              <a:off x="1098562" y="2062671"/>
              <a:ext cx="5074079" cy="0"/>
            </a:xfrm>
            <a:custGeom>
              <a:avLst/>
              <a:gdLst/>
              <a:ahLst/>
              <a:cxnLst/>
              <a:rect l="0" t="0" r="0" b="0"/>
              <a:pathLst>
                <a:path w="5074079">
                  <a:moveTo>
                    <a:pt x="0" y="0"/>
                  </a:moveTo>
                  <a:lnTo>
                    <a:pt x="5074079" y="0"/>
                  </a:lnTo>
                  <a:lnTo>
                    <a:pt x="5074079" y="0"/>
                  </a:lnTo>
                </a:path>
              </a:pathLst>
            </a:custGeom>
            <a:ln w="4762" cap="flat">
              <a:solidFill>
                <a:srgbClr val="C3C7CB">
                  <a:alpha val="100000"/>
                </a:srgbClr>
              </a:solidFill>
              <a:prstDash val="solid"/>
              <a:round/>
            </a:ln>
          </p:spPr>
          <p:txBody>
            <a:bodyPr/>
            <a:lstStyle/>
            <a:p>
              <a:endParaRPr/>
            </a:p>
          </p:txBody>
        </p:sp>
        <p:sp>
          <p:nvSpPr>
            <p:cNvPr id="14" name="pl11"/>
            <p:cNvSpPr/>
            <p:nvPr/>
          </p:nvSpPr>
          <p:spPr>
            <a:xfrm>
              <a:off x="1449149" y="3964267"/>
              <a:ext cx="144506" cy="144506"/>
            </a:xfrm>
            <a:custGeom>
              <a:avLst/>
              <a:gdLst/>
              <a:ahLst/>
              <a:cxnLst/>
              <a:rect l="0" t="0" r="0" b="0"/>
              <a:pathLst>
                <a:path w="144506" h="144506">
                  <a:moveTo>
                    <a:pt x="0" y="144506"/>
                  </a:moveTo>
                  <a:lnTo>
                    <a:pt x="144506" y="0"/>
                  </a:lnTo>
                </a:path>
              </a:pathLst>
            </a:custGeom>
            <a:ln w="9000" cap="rnd">
              <a:solidFill>
                <a:srgbClr val="EF7900">
                  <a:alpha val="100000"/>
                </a:srgbClr>
              </a:solidFill>
              <a:prstDash val="solid"/>
              <a:round/>
            </a:ln>
          </p:spPr>
          <p:txBody>
            <a:bodyPr/>
            <a:lstStyle/>
            <a:p>
              <a:endParaRPr/>
            </a:p>
          </p:txBody>
        </p:sp>
        <p:sp>
          <p:nvSpPr>
            <p:cNvPr id="15" name="pl12"/>
            <p:cNvSpPr/>
            <p:nvPr/>
          </p:nvSpPr>
          <p:spPr>
            <a:xfrm>
              <a:off x="1449149" y="3964267"/>
              <a:ext cx="144506" cy="144506"/>
            </a:xfrm>
            <a:custGeom>
              <a:avLst/>
              <a:gdLst/>
              <a:ahLst/>
              <a:cxnLst/>
              <a:rect l="0" t="0" r="0" b="0"/>
              <a:pathLst>
                <a:path w="144506" h="144506">
                  <a:moveTo>
                    <a:pt x="0" y="0"/>
                  </a:moveTo>
                  <a:lnTo>
                    <a:pt x="144506" y="144506"/>
                  </a:lnTo>
                </a:path>
              </a:pathLst>
            </a:custGeom>
            <a:ln w="9000" cap="rnd">
              <a:solidFill>
                <a:srgbClr val="EF7900">
                  <a:alpha val="100000"/>
                </a:srgbClr>
              </a:solidFill>
              <a:prstDash val="solid"/>
              <a:round/>
            </a:ln>
          </p:spPr>
          <p:txBody>
            <a:bodyPr/>
            <a:lstStyle/>
            <a:p>
              <a:endParaRPr/>
            </a:p>
          </p:txBody>
        </p:sp>
        <p:sp>
          <p:nvSpPr>
            <p:cNvPr id="16" name="pl13"/>
            <p:cNvSpPr/>
            <p:nvPr/>
          </p:nvSpPr>
          <p:spPr>
            <a:xfrm>
              <a:off x="2153882" y="3727292"/>
              <a:ext cx="144506" cy="144506"/>
            </a:xfrm>
            <a:custGeom>
              <a:avLst/>
              <a:gdLst/>
              <a:ahLst/>
              <a:cxnLst/>
              <a:rect l="0" t="0" r="0" b="0"/>
              <a:pathLst>
                <a:path w="144506" h="144506">
                  <a:moveTo>
                    <a:pt x="0" y="144506"/>
                  </a:moveTo>
                  <a:lnTo>
                    <a:pt x="144506" y="0"/>
                  </a:lnTo>
                </a:path>
              </a:pathLst>
            </a:custGeom>
            <a:ln w="9000" cap="rnd">
              <a:solidFill>
                <a:srgbClr val="EF7900">
                  <a:alpha val="100000"/>
                </a:srgbClr>
              </a:solidFill>
              <a:prstDash val="solid"/>
              <a:round/>
            </a:ln>
          </p:spPr>
          <p:txBody>
            <a:bodyPr/>
            <a:lstStyle/>
            <a:p>
              <a:endParaRPr/>
            </a:p>
          </p:txBody>
        </p:sp>
        <p:sp>
          <p:nvSpPr>
            <p:cNvPr id="17" name="pl14"/>
            <p:cNvSpPr/>
            <p:nvPr/>
          </p:nvSpPr>
          <p:spPr>
            <a:xfrm>
              <a:off x="2153882" y="3727292"/>
              <a:ext cx="144506" cy="144506"/>
            </a:xfrm>
            <a:custGeom>
              <a:avLst/>
              <a:gdLst/>
              <a:ahLst/>
              <a:cxnLst/>
              <a:rect l="0" t="0" r="0" b="0"/>
              <a:pathLst>
                <a:path w="144506" h="144506">
                  <a:moveTo>
                    <a:pt x="0" y="0"/>
                  </a:moveTo>
                  <a:lnTo>
                    <a:pt x="144506" y="144506"/>
                  </a:lnTo>
                </a:path>
              </a:pathLst>
            </a:custGeom>
            <a:ln w="9000" cap="rnd">
              <a:solidFill>
                <a:srgbClr val="EF7900">
                  <a:alpha val="100000"/>
                </a:srgbClr>
              </a:solidFill>
              <a:prstDash val="solid"/>
              <a:round/>
            </a:ln>
          </p:spPr>
          <p:txBody>
            <a:bodyPr/>
            <a:lstStyle/>
            <a:p>
              <a:endParaRPr/>
            </a:p>
          </p:txBody>
        </p:sp>
        <p:sp>
          <p:nvSpPr>
            <p:cNvPr id="18" name="pl15"/>
            <p:cNvSpPr/>
            <p:nvPr/>
          </p:nvSpPr>
          <p:spPr>
            <a:xfrm>
              <a:off x="2858615" y="3499693"/>
              <a:ext cx="144506" cy="144506"/>
            </a:xfrm>
            <a:custGeom>
              <a:avLst/>
              <a:gdLst/>
              <a:ahLst/>
              <a:cxnLst/>
              <a:rect l="0" t="0" r="0" b="0"/>
              <a:pathLst>
                <a:path w="144506" h="144506">
                  <a:moveTo>
                    <a:pt x="0" y="144506"/>
                  </a:moveTo>
                  <a:lnTo>
                    <a:pt x="144506" y="0"/>
                  </a:lnTo>
                </a:path>
              </a:pathLst>
            </a:custGeom>
            <a:ln w="9000" cap="rnd">
              <a:solidFill>
                <a:srgbClr val="EF7900">
                  <a:alpha val="50196"/>
                </a:srgbClr>
              </a:solidFill>
              <a:prstDash val="solid"/>
              <a:round/>
            </a:ln>
          </p:spPr>
          <p:txBody>
            <a:bodyPr/>
            <a:lstStyle/>
            <a:p>
              <a:endParaRPr/>
            </a:p>
          </p:txBody>
        </p:sp>
        <p:sp>
          <p:nvSpPr>
            <p:cNvPr id="19" name="pl16"/>
            <p:cNvSpPr/>
            <p:nvPr/>
          </p:nvSpPr>
          <p:spPr>
            <a:xfrm>
              <a:off x="2858615" y="3499693"/>
              <a:ext cx="144506" cy="144506"/>
            </a:xfrm>
            <a:custGeom>
              <a:avLst/>
              <a:gdLst/>
              <a:ahLst/>
              <a:cxnLst/>
              <a:rect l="0" t="0" r="0" b="0"/>
              <a:pathLst>
                <a:path w="144506" h="144506">
                  <a:moveTo>
                    <a:pt x="0" y="0"/>
                  </a:moveTo>
                  <a:lnTo>
                    <a:pt x="144506" y="144506"/>
                  </a:lnTo>
                </a:path>
              </a:pathLst>
            </a:custGeom>
            <a:ln w="9000" cap="rnd">
              <a:solidFill>
                <a:srgbClr val="EF7900">
                  <a:alpha val="50196"/>
                </a:srgbClr>
              </a:solidFill>
              <a:prstDash val="solid"/>
              <a:round/>
            </a:ln>
          </p:spPr>
          <p:txBody>
            <a:bodyPr/>
            <a:lstStyle/>
            <a:p>
              <a:endParaRPr/>
            </a:p>
          </p:txBody>
        </p:sp>
        <p:sp>
          <p:nvSpPr>
            <p:cNvPr id="20" name="pl17"/>
            <p:cNvSpPr/>
            <p:nvPr/>
          </p:nvSpPr>
          <p:spPr>
            <a:xfrm>
              <a:off x="3563349" y="3050418"/>
              <a:ext cx="144506" cy="144506"/>
            </a:xfrm>
            <a:custGeom>
              <a:avLst/>
              <a:gdLst/>
              <a:ahLst/>
              <a:cxnLst/>
              <a:rect l="0" t="0" r="0" b="0"/>
              <a:pathLst>
                <a:path w="144506" h="144506">
                  <a:moveTo>
                    <a:pt x="0" y="144506"/>
                  </a:moveTo>
                  <a:lnTo>
                    <a:pt x="144506" y="0"/>
                  </a:lnTo>
                </a:path>
              </a:pathLst>
            </a:custGeom>
            <a:ln w="9000" cap="rnd">
              <a:solidFill>
                <a:srgbClr val="EF7900">
                  <a:alpha val="50196"/>
                </a:srgbClr>
              </a:solidFill>
              <a:prstDash val="solid"/>
              <a:round/>
            </a:ln>
          </p:spPr>
          <p:txBody>
            <a:bodyPr/>
            <a:lstStyle/>
            <a:p>
              <a:endParaRPr/>
            </a:p>
          </p:txBody>
        </p:sp>
        <p:sp>
          <p:nvSpPr>
            <p:cNvPr id="21" name="pl18"/>
            <p:cNvSpPr/>
            <p:nvPr/>
          </p:nvSpPr>
          <p:spPr>
            <a:xfrm>
              <a:off x="3563349" y="3050418"/>
              <a:ext cx="144506" cy="144506"/>
            </a:xfrm>
            <a:custGeom>
              <a:avLst/>
              <a:gdLst/>
              <a:ahLst/>
              <a:cxnLst/>
              <a:rect l="0" t="0" r="0" b="0"/>
              <a:pathLst>
                <a:path w="144506" h="144506">
                  <a:moveTo>
                    <a:pt x="0" y="0"/>
                  </a:moveTo>
                  <a:lnTo>
                    <a:pt x="144506" y="144506"/>
                  </a:lnTo>
                </a:path>
              </a:pathLst>
            </a:custGeom>
            <a:ln w="9000" cap="rnd">
              <a:solidFill>
                <a:srgbClr val="EF7900">
                  <a:alpha val="50196"/>
                </a:srgbClr>
              </a:solidFill>
              <a:prstDash val="solid"/>
              <a:round/>
            </a:ln>
          </p:spPr>
          <p:txBody>
            <a:bodyPr/>
            <a:lstStyle/>
            <a:p>
              <a:endParaRPr/>
            </a:p>
          </p:txBody>
        </p:sp>
        <p:sp>
          <p:nvSpPr>
            <p:cNvPr id="22" name="pl19"/>
            <p:cNvSpPr/>
            <p:nvPr/>
          </p:nvSpPr>
          <p:spPr>
            <a:xfrm>
              <a:off x="4268082" y="3688069"/>
              <a:ext cx="144506" cy="144506"/>
            </a:xfrm>
            <a:custGeom>
              <a:avLst/>
              <a:gdLst/>
              <a:ahLst/>
              <a:cxnLst/>
              <a:rect l="0" t="0" r="0" b="0"/>
              <a:pathLst>
                <a:path w="144506" h="144506">
                  <a:moveTo>
                    <a:pt x="0" y="144506"/>
                  </a:moveTo>
                  <a:lnTo>
                    <a:pt x="144506" y="0"/>
                  </a:lnTo>
                </a:path>
              </a:pathLst>
            </a:custGeom>
            <a:ln w="9000" cap="rnd">
              <a:solidFill>
                <a:srgbClr val="EF7900">
                  <a:alpha val="50196"/>
                </a:srgbClr>
              </a:solidFill>
              <a:prstDash val="solid"/>
              <a:round/>
            </a:ln>
          </p:spPr>
          <p:txBody>
            <a:bodyPr/>
            <a:lstStyle/>
            <a:p>
              <a:endParaRPr/>
            </a:p>
          </p:txBody>
        </p:sp>
        <p:sp>
          <p:nvSpPr>
            <p:cNvPr id="23" name="pl20"/>
            <p:cNvSpPr/>
            <p:nvPr/>
          </p:nvSpPr>
          <p:spPr>
            <a:xfrm>
              <a:off x="4268082" y="3688069"/>
              <a:ext cx="144506" cy="144506"/>
            </a:xfrm>
            <a:custGeom>
              <a:avLst/>
              <a:gdLst/>
              <a:ahLst/>
              <a:cxnLst/>
              <a:rect l="0" t="0" r="0" b="0"/>
              <a:pathLst>
                <a:path w="144506" h="144506">
                  <a:moveTo>
                    <a:pt x="0" y="0"/>
                  </a:moveTo>
                  <a:lnTo>
                    <a:pt x="144506" y="144506"/>
                  </a:lnTo>
                </a:path>
              </a:pathLst>
            </a:custGeom>
            <a:ln w="9000" cap="rnd">
              <a:solidFill>
                <a:srgbClr val="EF7900">
                  <a:alpha val="50196"/>
                </a:srgbClr>
              </a:solidFill>
              <a:prstDash val="solid"/>
              <a:round/>
            </a:ln>
          </p:spPr>
          <p:txBody>
            <a:bodyPr/>
            <a:lstStyle/>
            <a:p>
              <a:endParaRPr/>
            </a:p>
          </p:txBody>
        </p:sp>
        <p:sp>
          <p:nvSpPr>
            <p:cNvPr id="24" name="pl21"/>
            <p:cNvSpPr/>
            <p:nvPr/>
          </p:nvSpPr>
          <p:spPr>
            <a:xfrm>
              <a:off x="4972815" y="3902437"/>
              <a:ext cx="144506" cy="144506"/>
            </a:xfrm>
            <a:custGeom>
              <a:avLst/>
              <a:gdLst/>
              <a:ahLst/>
              <a:cxnLst/>
              <a:rect l="0" t="0" r="0" b="0"/>
              <a:pathLst>
                <a:path w="144506" h="144506">
                  <a:moveTo>
                    <a:pt x="0" y="144506"/>
                  </a:moveTo>
                  <a:lnTo>
                    <a:pt x="144506" y="0"/>
                  </a:lnTo>
                </a:path>
              </a:pathLst>
            </a:custGeom>
            <a:ln w="9000" cap="rnd">
              <a:solidFill>
                <a:srgbClr val="EF7900">
                  <a:alpha val="50196"/>
                </a:srgbClr>
              </a:solidFill>
              <a:prstDash val="solid"/>
              <a:round/>
            </a:ln>
          </p:spPr>
          <p:txBody>
            <a:bodyPr/>
            <a:lstStyle/>
            <a:p>
              <a:endParaRPr/>
            </a:p>
          </p:txBody>
        </p:sp>
        <p:sp>
          <p:nvSpPr>
            <p:cNvPr id="25" name="pl22"/>
            <p:cNvSpPr/>
            <p:nvPr/>
          </p:nvSpPr>
          <p:spPr>
            <a:xfrm>
              <a:off x="4972815" y="3902437"/>
              <a:ext cx="144506" cy="144506"/>
            </a:xfrm>
            <a:custGeom>
              <a:avLst/>
              <a:gdLst/>
              <a:ahLst/>
              <a:cxnLst/>
              <a:rect l="0" t="0" r="0" b="0"/>
              <a:pathLst>
                <a:path w="144506" h="144506">
                  <a:moveTo>
                    <a:pt x="0" y="0"/>
                  </a:moveTo>
                  <a:lnTo>
                    <a:pt x="144506" y="144506"/>
                  </a:lnTo>
                </a:path>
              </a:pathLst>
            </a:custGeom>
            <a:ln w="9000" cap="rnd">
              <a:solidFill>
                <a:srgbClr val="EF7900">
                  <a:alpha val="50196"/>
                </a:srgbClr>
              </a:solidFill>
              <a:prstDash val="solid"/>
              <a:round/>
            </a:ln>
          </p:spPr>
          <p:txBody>
            <a:bodyPr/>
            <a:lstStyle/>
            <a:p>
              <a:endParaRPr/>
            </a:p>
          </p:txBody>
        </p:sp>
        <p:sp>
          <p:nvSpPr>
            <p:cNvPr id="26" name="pl23"/>
            <p:cNvSpPr/>
            <p:nvPr/>
          </p:nvSpPr>
          <p:spPr>
            <a:xfrm>
              <a:off x="5677549" y="4190831"/>
              <a:ext cx="144506" cy="144506"/>
            </a:xfrm>
            <a:custGeom>
              <a:avLst/>
              <a:gdLst/>
              <a:ahLst/>
              <a:cxnLst/>
              <a:rect l="0" t="0" r="0" b="0"/>
              <a:pathLst>
                <a:path w="144506" h="144506">
                  <a:moveTo>
                    <a:pt x="0" y="144506"/>
                  </a:moveTo>
                  <a:lnTo>
                    <a:pt x="144506" y="0"/>
                  </a:lnTo>
                </a:path>
              </a:pathLst>
            </a:custGeom>
            <a:ln w="9000" cap="rnd">
              <a:solidFill>
                <a:srgbClr val="EF7900">
                  <a:alpha val="50196"/>
                </a:srgbClr>
              </a:solidFill>
              <a:prstDash val="solid"/>
              <a:round/>
            </a:ln>
          </p:spPr>
          <p:txBody>
            <a:bodyPr/>
            <a:lstStyle/>
            <a:p>
              <a:endParaRPr/>
            </a:p>
          </p:txBody>
        </p:sp>
        <p:sp>
          <p:nvSpPr>
            <p:cNvPr id="27" name="pl24"/>
            <p:cNvSpPr/>
            <p:nvPr/>
          </p:nvSpPr>
          <p:spPr>
            <a:xfrm>
              <a:off x="5677549" y="4190831"/>
              <a:ext cx="144506" cy="144506"/>
            </a:xfrm>
            <a:custGeom>
              <a:avLst/>
              <a:gdLst/>
              <a:ahLst/>
              <a:cxnLst/>
              <a:rect l="0" t="0" r="0" b="0"/>
              <a:pathLst>
                <a:path w="144506" h="144506">
                  <a:moveTo>
                    <a:pt x="0" y="0"/>
                  </a:moveTo>
                  <a:lnTo>
                    <a:pt x="144506" y="144506"/>
                  </a:lnTo>
                </a:path>
              </a:pathLst>
            </a:custGeom>
            <a:ln w="9000" cap="rnd">
              <a:solidFill>
                <a:srgbClr val="EF7900">
                  <a:alpha val="50196"/>
                </a:srgbClr>
              </a:solidFill>
              <a:prstDash val="solid"/>
              <a:round/>
            </a:ln>
          </p:spPr>
          <p:txBody>
            <a:bodyPr/>
            <a:lstStyle/>
            <a:p>
              <a:endParaRPr/>
            </a:p>
          </p:txBody>
        </p:sp>
        <p:sp>
          <p:nvSpPr>
            <p:cNvPr id="28" name="pt25"/>
            <p:cNvSpPr/>
            <p:nvPr/>
          </p:nvSpPr>
          <p:spPr>
            <a:xfrm>
              <a:off x="1449149" y="2600525"/>
              <a:ext cx="144506" cy="144506"/>
            </a:xfrm>
            <a:prstGeom prst="ellipse">
              <a:avLst/>
            </a:prstGeom>
            <a:solidFill>
              <a:srgbClr val="A1253E">
                <a:alpha val="100000"/>
              </a:srgbClr>
            </a:solidFill>
            <a:ln w="9000" cap="rnd">
              <a:solidFill>
                <a:srgbClr val="A1253E">
                  <a:alpha val="100000"/>
                </a:srgbClr>
              </a:solidFill>
              <a:prstDash val="solid"/>
              <a:round/>
            </a:ln>
          </p:spPr>
          <p:txBody>
            <a:bodyPr/>
            <a:lstStyle/>
            <a:p>
              <a:endParaRPr/>
            </a:p>
          </p:txBody>
        </p:sp>
        <p:sp>
          <p:nvSpPr>
            <p:cNvPr id="29" name="pt26"/>
            <p:cNvSpPr/>
            <p:nvPr/>
          </p:nvSpPr>
          <p:spPr>
            <a:xfrm>
              <a:off x="2153882" y="2531924"/>
              <a:ext cx="144506" cy="144506"/>
            </a:xfrm>
            <a:prstGeom prst="ellipse">
              <a:avLst/>
            </a:prstGeom>
            <a:solidFill>
              <a:srgbClr val="A1253E">
                <a:alpha val="100000"/>
              </a:srgbClr>
            </a:solidFill>
            <a:ln w="9000" cap="rnd">
              <a:solidFill>
                <a:srgbClr val="A1253E">
                  <a:alpha val="100000"/>
                </a:srgbClr>
              </a:solidFill>
              <a:prstDash val="solid"/>
              <a:round/>
            </a:ln>
          </p:spPr>
          <p:txBody>
            <a:bodyPr/>
            <a:lstStyle/>
            <a:p>
              <a:endParaRPr/>
            </a:p>
          </p:txBody>
        </p:sp>
        <p:sp>
          <p:nvSpPr>
            <p:cNvPr id="30" name="pt27"/>
            <p:cNvSpPr/>
            <p:nvPr/>
          </p:nvSpPr>
          <p:spPr>
            <a:xfrm>
              <a:off x="2858615" y="3042745"/>
              <a:ext cx="144506" cy="144506"/>
            </a:xfrm>
            <a:prstGeom prst="ellipse">
              <a:avLst/>
            </a:prstGeom>
            <a:solidFill>
              <a:srgbClr val="A1253E">
                <a:alpha val="50196"/>
              </a:srgbClr>
            </a:solidFill>
            <a:ln w="9000" cap="rnd">
              <a:solidFill>
                <a:srgbClr val="A1253E">
                  <a:alpha val="50196"/>
                </a:srgbClr>
              </a:solidFill>
              <a:prstDash val="solid"/>
              <a:round/>
            </a:ln>
          </p:spPr>
          <p:txBody>
            <a:bodyPr/>
            <a:lstStyle/>
            <a:p>
              <a:endParaRPr/>
            </a:p>
          </p:txBody>
        </p:sp>
        <p:sp>
          <p:nvSpPr>
            <p:cNvPr id="31" name="pt28"/>
            <p:cNvSpPr/>
            <p:nvPr/>
          </p:nvSpPr>
          <p:spPr>
            <a:xfrm>
              <a:off x="3563349" y="3634285"/>
              <a:ext cx="144506" cy="144506"/>
            </a:xfrm>
            <a:prstGeom prst="ellipse">
              <a:avLst/>
            </a:prstGeom>
            <a:solidFill>
              <a:srgbClr val="A1253E">
                <a:alpha val="50196"/>
              </a:srgbClr>
            </a:solidFill>
            <a:ln w="9000" cap="rnd">
              <a:solidFill>
                <a:srgbClr val="A1253E">
                  <a:alpha val="50196"/>
                </a:srgbClr>
              </a:solidFill>
              <a:prstDash val="solid"/>
              <a:round/>
            </a:ln>
          </p:spPr>
          <p:txBody>
            <a:bodyPr/>
            <a:lstStyle/>
            <a:p>
              <a:endParaRPr/>
            </a:p>
          </p:txBody>
        </p:sp>
        <p:sp>
          <p:nvSpPr>
            <p:cNvPr id="32" name="pt29"/>
            <p:cNvSpPr/>
            <p:nvPr/>
          </p:nvSpPr>
          <p:spPr>
            <a:xfrm>
              <a:off x="4268082" y="3383915"/>
              <a:ext cx="144506" cy="144506"/>
            </a:xfrm>
            <a:prstGeom prst="ellipse">
              <a:avLst/>
            </a:prstGeom>
            <a:solidFill>
              <a:srgbClr val="A1253E">
                <a:alpha val="50196"/>
              </a:srgbClr>
            </a:solidFill>
            <a:ln w="9000" cap="rnd">
              <a:solidFill>
                <a:srgbClr val="A1253E">
                  <a:alpha val="50196"/>
                </a:srgbClr>
              </a:solidFill>
              <a:prstDash val="solid"/>
              <a:round/>
            </a:ln>
          </p:spPr>
          <p:txBody>
            <a:bodyPr/>
            <a:lstStyle/>
            <a:p>
              <a:endParaRPr/>
            </a:p>
          </p:txBody>
        </p:sp>
        <p:sp>
          <p:nvSpPr>
            <p:cNvPr id="33" name="pt30"/>
            <p:cNvSpPr/>
            <p:nvPr/>
          </p:nvSpPr>
          <p:spPr>
            <a:xfrm>
              <a:off x="4972815" y="3512754"/>
              <a:ext cx="144506" cy="144506"/>
            </a:xfrm>
            <a:prstGeom prst="ellipse">
              <a:avLst/>
            </a:prstGeom>
            <a:solidFill>
              <a:srgbClr val="A1253E">
                <a:alpha val="50196"/>
              </a:srgbClr>
            </a:solidFill>
            <a:ln w="9000" cap="rnd">
              <a:solidFill>
                <a:srgbClr val="A1253E">
                  <a:alpha val="50196"/>
                </a:srgbClr>
              </a:solidFill>
              <a:prstDash val="solid"/>
              <a:round/>
            </a:ln>
          </p:spPr>
          <p:txBody>
            <a:bodyPr/>
            <a:lstStyle/>
            <a:p>
              <a:endParaRPr/>
            </a:p>
          </p:txBody>
        </p:sp>
        <p:sp>
          <p:nvSpPr>
            <p:cNvPr id="34" name="pt31"/>
            <p:cNvSpPr/>
            <p:nvPr/>
          </p:nvSpPr>
          <p:spPr>
            <a:xfrm>
              <a:off x="5677549" y="4530329"/>
              <a:ext cx="144506" cy="144506"/>
            </a:xfrm>
            <a:prstGeom prst="ellipse">
              <a:avLst/>
            </a:prstGeom>
            <a:solidFill>
              <a:srgbClr val="A1253E">
                <a:alpha val="50196"/>
              </a:srgbClr>
            </a:solidFill>
            <a:ln w="9000" cap="rnd">
              <a:solidFill>
                <a:srgbClr val="A1253E">
                  <a:alpha val="50196"/>
                </a:srgbClr>
              </a:solidFill>
              <a:prstDash val="solid"/>
              <a:round/>
            </a:ln>
          </p:spPr>
          <p:txBody>
            <a:bodyPr/>
            <a:lstStyle/>
            <a:p>
              <a:endParaRPr/>
            </a:p>
          </p:txBody>
        </p:sp>
        <p:sp>
          <p:nvSpPr>
            <p:cNvPr id="35" name="pl32"/>
            <p:cNvSpPr/>
            <p:nvPr/>
          </p:nvSpPr>
          <p:spPr>
            <a:xfrm>
              <a:off x="1521402" y="2772313"/>
              <a:ext cx="0" cy="1264206"/>
            </a:xfrm>
            <a:custGeom>
              <a:avLst/>
              <a:gdLst/>
              <a:ahLst/>
              <a:cxnLst/>
              <a:rect l="0" t="0" r="0" b="0"/>
              <a:pathLst>
                <a:path h="1264206">
                  <a:moveTo>
                    <a:pt x="0" y="1264206"/>
                  </a:moveTo>
                  <a:lnTo>
                    <a:pt x="0" y="0"/>
                  </a:lnTo>
                </a:path>
              </a:pathLst>
            </a:custGeom>
            <a:ln w="13550" cap="flat">
              <a:solidFill>
                <a:srgbClr val="575757">
                  <a:alpha val="100000"/>
                </a:srgbClr>
              </a:solidFill>
              <a:prstDash val="solid"/>
              <a:round/>
            </a:ln>
          </p:spPr>
          <p:txBody>
            <a:bodyPr/>
            <a:lstStyle/>
            <a:p>
              <a:endParaRPr/>
            </a:p>
          </p:txBody>
        </p:sp>
        <p:sp>
          <p:nvSpPr>
            <p:cNvPr id="36" name="pg33"/>
            <p:cNvSpPr/>
            <p:nvPr/>
          </p:nvSpPr>
          <p:spPr>
            <a:xfrm>
              <a:off x="1480991" y="2772313"/>
              <a:ext cx="80822" cy="69994"/>
            </a:xfrm>
            <a:custGeom>
              <a:avLst/>
              <a:gdLst/>
              <a:ahLst/>
              <a:cxnLst/>
              <a:rect l="0" t="0" r="0" b="0"/>
              <a:pathLst>
                <a:path w="80822" h="69994">
                  <a:moveTo>
                    <a:pt x="80822" y="69994"/>
                  </a:moveTo>
                  <a:lnTo>
                    <a:pt x="40411" y="0"/>
                  </a:lnTo>
                  <a:lnTo>
                    <a:pt x="0" y="69994"/>
                  </a:lnTo>
                  <a:close/>
                </a:path>
              </a:pathLst>
            </a:custGeom>
            <a:solidFill>
              <a:srgbClr val="575757">
                <a:alpha val="100000"/>
              </a:srgbClr>
            </a:solidFill>
            <a:ln w="13550" cap="flat">
              <a:solidFill>
                <a:srgbClr val="575757">
                  <a:alpha val="100000"/>
                </a:srgbClr>
              </a:solidFill>
              <a:prstDash val="solid"/>
              <a:round/>
            </a:ln>
          </p:spPr>
          <p:txBody>
            <a:bodyPr/>
            <a:lstStyle/>
            <a:p>
              <a:endParaRPr/>
            </a:p>
          </p:txBody>
        </p:sp>
        <p:sp>
          <p:nvSpPr>
            <p:cNvPr id="37" name="pl34"/>
            <p:cNvSpPr/>
            <p:nvPr/>
          </p:nvSpPr>
          <p:spPr>
            <a:xfrm>
              <a:off x="2226135" y="2703713"/>
              <a:ext cx="0" cy="1095832"/>
            </a:xfrm>
            <a:custGeom>
              <a:avLst/>
              <a:gdLst/>
              <a:ahLst/>
              <a:cxnLst/>
              <a:rect l="0" t="0" r="0" b="0"/>
              <a:pathLst>
                <a:path h="1095832">
                  <a:moveTo>
                    <a:pt x="0" y="1095832"/>
                  </a:moveTo>
                  <a:lnTo>
                    <a:pt x="0" y="0"/>
                  </a:lnTo>
                </a:path>
              </a:pathLst>
            </a:custGeom>
            <a:ln w="13550" cap="flat">
              <a:solidFill>
                <a:srgbClr val="575757">
                  <a:alpha val="100000"/>
                </a:srgbClr>
              </a:solidFill>
              <a:prstDash val="solid"/>
              <a:round/>
            </a:ln>
          </p:spPr>
          <p:txBody>
            <a:bodyPr/>
            <a:lstStyle/>
            <a:p>
              <a:endParaRPr/>
            </a:p>
          </p:txBody>
        </p:sp>
        <p:sp>
          <p:nvSpPr>
            <p:cNvPr id="38" name="pg35"/>
            <p:cNvSpPr/>
            <p:nvPr/>
          </p:nvSpPr>
          <p:spPr>
            <a:xfrm>
              <a:off x="2185724" y="2703713"/>
              <a:ext cx="80822" cy="69994"/>
            </a:xfrm>
            <a:custGeom>
              <a:avLst/>
              <a:gdLst/>
              <a:ahLst/>
              <a:cxnLst/>
              <a:rect l="0" t="0" r="0" b="0"/>
              <a:pathLst>
                <a:path w="80822" h="69994">
                  <a:moveTo>
                    <a:pt x="80822" y="69994"/>
                  </a:moveTo>
                  <a:lnTo>
                    <a:pt x="40411" y="0"/>
                  </a:lnTo>
                  <a:lnTo>
                    <a:pt x="0" y="69994"/>
                  </a:lnTo>
                  <a:close/>
                </a:path>
              </a:pathLst>
            </a:custGeom>
            <a:solidFill>
              <a:srgbClr val="575757">
                <a:alpha val="100000"/>
              </a:srgbClr>
            </a:solidFill>
            <a:ln w="13550" cap="flat">
              <a:solidFill>
                <a:srgbClr val="575757">
                  <a:alpha val="100000"/>
                </a:srgbClr>
              </a:solidFill>
              <a:prstDash val="solid"/>
              <a:round/>
            </a:ln>
          </p:spPr>
          <p:txBody>
            <a:bodyPr/>
            <a:lstStyle/>
            <a:p>
              <a:endParaRPr/>
            </a:p>
          </p:txBody>
        </p:sp>
        <p:sp>
          <p:nvSpPr>
            <p:cNvPr id="39" name="pl36"/>
            <p:cNvSpPr/>
            <p:nvPr/>
          </p:nvSpPr>
          <p:spPr>
            <a:xfrm>
              <a:off x="2930868" y="3214534"/>
              <a:ext cx="0" cy="357412"/>
            </a:xfrm>
            <a:custGeom>
              <a:avLst/>
              <a:gdLst/>
              <a:ahLst/>
              <a:cxnLst/>
              <a:rect l="0" t="0" r="0" b="0"/>
              <a:pathLst>
                <a:path h="357412">
                  <a:moveTo>
                    <a:pt x="0" y="357412"/>
                  </a:moveTo>
                  <a:lnTo>
                    <a:pt x="0" y="0"/>
                  </a:lnTo>
                </a:path>
              </a:pathLst>
            </a:custGeom>
            <a:ln w="13550" cap="flat">
              <a:solidFill>
                <a:srgbClr val="575757">
                  <a:alpha val="50196"/>
                </a:srgbClr>
              </a:solidFill>
              <a:prstDash val="solid"/>
              <a:round/>
            </a:ln>
          </p:spPr>
          <p:txBody>
            <a:bodyPr/>
            <a:lstStyle/>
            <a:p>
              <a:endParaRPr/>
            </a:p>
          </p:txBody>
        </p:sp>
        <p:sp>
          <p:nvSpPr>
            <p:cNvPr id="40" name="pg37"/>
            <p:cNvSpPr/>
            <p:nvPr/>
          </p:nvSpPr>
          <p:spPr>
            <a:xfrm>
              <a:off x="2890457" y="3214534"/>
              <a:ext cx="80822" cy="69994"/>
            </a:xfrm>
            <a:custGeom>
              <a:avLst/>
              <a:gdLst/>
              <a:ahLst/>
              <a:cxnLst/>
              <a:rect l="0" t="0" r="0" b="0"/>
              <a:pathLst>
                <a:path w="80822" h="69994">
                  <a:moveTo>
                    <a:pt x="80822" y="69994"/>
                  </a:moveTo>
                  <a:lnTo>
                    <a:pt x="40411" y="0"/>
                  </a:lnTo>
                  <a:lnTo>
                    <a:pt x="0" y="69994"/>
                  </a:lnTo>
                  <a:close/>
                </a:path>
              </a:pathLst>
            </a:custGeom>
            <a:solidFill>
              <a:srgbClr val="575757">
                <a:alpha val="50196"/>
              </a:srgbClr>
            </a:solidFill>
            <a:ln w="13550" cap="flat">
              <a:solidFill>
                <a:srgbClr val="575757">
                  <a:alpha val="50196"/>
                </a:srgbClr>
              </a:solidFill>
              <a:prstDash val="solid"/>
              <a:round/>
            </a:ln>
          </p:spPr>
          <p:txBody>
            <a:bodyPr/>
            <a:lstStyle/>
            <a:p>
              <a:endParaRPr/>
            </a:p>
          </p:txBody>
        </p:sp>
        <p:sp>
          <p:nvSpPr>
            <p:cNvPr id="41" name="pl38"/>
            <p:cNvSpPr/>
            <p:nvPr/>
          </p:nvSpPr>
          <p:spPr>
            <a:xfrm>
              <a:off x="3635602" y="3122671"/>
              <a:ext cx="0" cy="484331"/>
            </a:xfrm>
            <a:custGeom>
              <a:avLst/>
              <a:gdLst/>
              <a:ahLst/>
              <a:cxnLst/>
              <a:rect l="0" t="0" r="0" b="0"/>
              <a:pathLst>
                <a:path h="484331">
                  <a:moveTo>
                    <a:pt x="0" y="0"/>
                  </a:moveTo>
                  <a:lnTo>
                    <a:pt x="0" y="484331"/>
                  </a:lnTo>
                </a:path>
              </a:pathLst>
            </a:custGeom>
            <a:ln w="13550" cap="flat">
              <a:solidFill>
                <a:srgbClr val="575757">
                  <a:alpha val="50196"/>
                </a:srgbClr>
              </a:solidFill>
              <a:prstDash val="solid"/>
              <a:round/>
            </a:ln>
          </p:spPr>
          <p:txBody>
            <a:bodyPr/>
            <a:lstStyle/>
            <a:p>
              <a:endParaRPr/>
            </a:p>
          </p:txBody>
        </p:sp>
        <p:sp>
          <p:nvSpPr>
            <p:cNvPr id="42" name="pg39"/>
            <p:cNvSpPr/>
            <p:nvPr/>
          </p:nvSpPr>
          <p:spPr>
            <a:xfrm>
              <a:off x="3595191" y="3537008"/>
              <a:ext cx="80822" cy="69994"/>
            </a:xfrm>
            <a:custGeom>
              <a:avLst/>
              <a:gdLst/>
              <a:ahLst/>
              <a:cxnLst/>
              <a:rect l="0" t="0" r="0" b="0"/>
              <a:pathLst>
                <a:path w="80822" h="69994">
                  <a:moveTo>
                    <a:pt x="0" y="0"/>
                  </a:moveTo>
                  <a:lnTo>
                    <a:pt x="40411" y="69994"/>
                  </a:lnTo>
                  <a:lnTo>
                    <a:pt x="80822" y="0"/>
                  </a:lnTo>
                  <a:close/>
                </a:path>
              </a:pathLst>
            </a:custGeom>
            <a:solidFill>
              <a:srgbClr val="575757">
                <a:alpha val="50196"/>
              </a:srgbClr>
            </a:solidFill>
            <a:ln w="13550" cap="flat">
              <a:solidFill>
                <a:srgbClr val="575757">
                  <a:alpha val="50196"/>
                </a:srgbClr>
              </a:solidFill>
              <a:prstDash val="solid"/>
              <a:round/>
            </a:ln>
          </p:spPr>
          <p:txBody>
            <a:bodyPr/>
            <a:lstStyle/>
            <a:p>
              <a:endParaRPr/>
            </a:p>
          </p:txBody>
        </p:sp>
        <p:sp>
          <p:nvSpPr>
            <p:cNvPr id="43" name="pl40"/>
            <p:cNvSpPr/>
            <p:nvPr/>
          </p:nvSpPr>
          <p:spPr>
            <a:xfrm>
              <a:off x="4340335" y="3555703"/>
              <a:ext cx="0" cy="204618"/>
            </a:xfrm>
            <a:custGeom>
              <a:avLst/>
              <a:gdLst/>
              <a:ahLst/>
              <a:cxnLst/>
              <a:rect l="0" t="0" r="0" b="0"/>
              <a:pathLst>
                <a:path h="204618">
                  <a:moveTo>
                    <a:pt x="0" y="204618"/>
                  </a:moveTo>
                  <a:lnTo>
                    <a:pt x="0" y="0"/>
                  </a:lnTo>
                </a:path>
              </a:pathLst>
            </a:custGeom>
            <a:ln w="13550" cap="flat">
              <a:solidFill>
                <a:srgbClr val="575757">
                  <a:alpha val="50196"/>
                </a:srgbClr>
              </a:solidFill>
              <a:prstDash val="solid"/>
              <a:round/>
            </a:ln>
          </p:spPr>
          <p:txBody>
            <a:bodyPr/>
            <a:lstStyle/>
            <a:p>
              <a:endParaRPr/>
            </a:p>
          </p:txBody>
        </p:sp>
        <p:sp>
          <p:nvSpPr>
            <p:cNvPr id="44" name="pg41"/>
            <p:cNvSpPr/>
            <p:nvPr/>
          </p:nvSpPr>
          <p:spPr>
            <a:xfrm>
              <a:off x="4299924" y="3555703"/>
              <a:ext cx="80822" cy="69994"/>
            </a:xfrm>
            <a:custGeom>
              <a:avLst/>
              <a:gdLst/>
              <a:ahLst/>
              <a:cxnLst/>
              <a:rect l="0" t="0" r="0" b="0"/>
              <a:pathLst>
                <a:path w="80822" h="69994">
                  <a:moveTo>
                    <a:pt x="80822" y="69994"/>
                  </a:moveTo>
                  <a:lnTo>
                    <a:pt x="40411" y="0"/>
                  </a:lnTo>
                  <a:lnTo>
                    <a:pt x="0" y="69994"/>
                  </a:lnTo>
                  <a:close/>
                </a:path>
              </a:pathLst>
            </a:custGeom>
            <a:solidFill>
              <a:srgbClr val="575757">
                <a:alpha val="50196"/>
              </a:srgbClr>
            </a:solidFill>
            <a:ln w="13550" cap="flat">
              <a:solidFill>
                <a:srgbClr val="575757">
                  <a:alpha val="50196"/>
                </a:srgbClr>
              </a:solidFill>
              <a:prstDash val="solid"/>
              <a:round/>
            </a:ln>
          </p:spPr>
          <p:txBody>
            <a:bodyPr/>
            <a:lstStyle/>
            <a:p>
              <a:endParaRPr/>
            </a:p>
          </p:txBody>
        </p:sp>
        <p:sp>
          <p:nvSpPr>
            <p:cNvPr id="45" name="pl42"/>
            <p:cNvSpPr/>
            <p:nvPr/>
          </p:nvSpPr>
          <p:spPr>
            <a:xfrm>
              <a:off x="5045068" y="3684542"/>
              <a:ext cx="0" cy="290148"/>
            </a:xfrm>
            <a:custGeom>
              <a:avLst/>
              <a:gdLst/>
              <a:ahLst/>
              <a:cxnLst/>
              <a:rect l="0" t="0" r="0" b="0"/>
              <a:pathLst>
                <a:path h="290148">
                  <a:moveTo>
                    <a:pt x="0" y="290148"/>
                  </a:moveTo>
                  <a:lnTo>
                    <a:pt x="0" y="0"/>
                  </a:lnTo>
                </a:path>
              </a:pathLst>
            </a:custGeom>
            <a:ln w="13550" cap="flat">
              <a:solidFill>
                <a:srgbClr val="575757">
                  <a:alpha val="50196"/>
                </a:srgbClr>
              </a:solidFill>
              <a:prstDash val="solid"/>
              <a:round/>
            </a:ln>
          </p:spPr>
          <p:txBody>
            <a:bodyPr/>
            <a:lstStyle/>
            <a:p>
              <a:endParaRPr/>
            </a:p>
          </p:txBody>
        </p:sp>
        <p:sp>
          <p:nvSpPr>
            <p:cNvPr id="46" name="pg43"/>
            <p:cNvSpPr/>
            <p:nvPr/>
          </p:nvSpPr>
          <p:spPr>
            <a:xfrm>
              <a:off x="5004657" y="3684542"/>
              <a:ext cx="80822" cy="69994"/>
            </a:xfrm>
            <a:custGeom>
              <a:avLst/>
              <a:gdLst/>
              <a:ahLst/>
              <a:cxnLst/>
              <a:rect l="0" t="0" r="0" b="0"/>
              <a:pathLst>
                <a:path w="80822" h="69994">
                  <a:moveTo>
                    <a:pt x="80822" y="69994"/>
                  </a:moveTo>
                  <a:lnTo>
                    <a:pt x="40411" y="0"/>
                  </a:lnTo>
                  <a:lnTo>
                    <a:pt x="0" y="69994"/>
                  </a:lnTo>
                  <a:close/>
                </a:path>
              </a:pathLst>
            </a:custGeom>
            <a:solidFill>
              <a:srgbClr val="575757">
                <a:alpha val="50196"/>
              </a:srgbClr>
            </a:solidFill>
            <a:ln w="13550" cap="flat">
              <a:solidFill>
                <a:srgbClr val="575757">
                  <a:alpha val="50196"/>
                </a:srgbClr>
              </a:solidFill>
              <a:prstDash val="solid"/>
              <a:round/>
            </a:ln>
          </p:spPr>
          <p:txBody>
            <a:bodyPr/>
            <a:lstStyle/>
            <a:p>
              <a:endParaRPr/>
            </a:p>
          </p:txBody>
        </p:sp>
        <p:sp>
          <p:nvSpPr>
            <p:cNvPr id="47" name="pl44"/>
            <p:cNvSpPr/>
            <p:nvPr/>
          </p:nvSpPr>
          <p:spPr>
            <a:xfrm>
              <a:off x="5749802" y="4263084"/>
              <a:ext cx="0" cy="239962"/>
            </a:xfrm>
            <a:custGeom>
              <a:avLst/>
              <a:gdLst/>
              <a:ahLst/>
              <a:cxnLst/>
              <a:rect l="0" t="0" r="0" b="0"/>
              <a:pathLst>
                <a:path h="239962">
                  <a:moveTo>
                    <a:pt x="0" y="0"/>
                  </a:moveTo>
                  <a:lnTo>
                    <a:pt x="0" y="239962"/>
                  </a:lnTo>
                </a:path>
              </a:pathLst>
            </a:custGeom>
            <a:ln w="13550" cap="flat">
              <a:solidFill>
                <a:srgbClr val="575757">
                  <a:alpha val="50196"/>
                </a:srgbClr>
              </a:solidFill>
              <a:prstDash val="solid"/>
              <a:round/>
            </a:ln>
          </p:spPr>
          <p:txBody>
            <a:bodyPr/>
            <a:lstStyle/>
            <a:p>
              <a:endParaRPr/>
            </a:p>
          </p:txBody>
        </p:sp>
        <p:sp>
          <p:nvSpPr>
            <p:cNvPr id="48" name="pg45"/>
            <p:cNvSpPr/>
            <p:nvPr/>
          </p:nvSpPr>
          <p:spPr>
            <a:xfrm>
              <a:off x="5709390" y="4433053"/>
              <a:ext cx="80822" cy="69994"/>
            </a:xfrm>
            <a:custGeom>
              <a:avLst/>
              <a:gdLst/>
              <a:ahLst/>
              <a:cxnLst/>
              <a:rect l="0" t="0" r="0" b="0"/>
              <a:pathLst>
                <a:path w="80822" h="69994">
                  <a:moveTo>
                    <a:pt x="0" y="0"/>
                  </a:moveTo>
                  <a:lnTo>
                    <a:pt x="40411" y="69994"/>
                  </a:lnTo>
                  <a:lnTo>
                    <a:pt x="80822" y="0"/>
                  </a:lnTo>
                  <a:close/>
                </a:path>
              </a:pathLst>
            </a:custGeom>
            <a:solidFill>
              <a:srgbClr val="575757">
                <a:alpha val="50196"/>
              </a:srgbClr>
            </a:solidFill>
            <a:ln w="13550" cap="flat">
              <a:solidFill>
                <a:srgbClr val="575757">
                  <a:alpha val="50196"/>
                </a:srgbClr>
              </a:solidFill>
              <a:prstDash val="solid"/>
              <a:round/>
            </a:ln>
          </p:spPr>
          <p:txBody>
            <a:bodyPr/>
            <a:lstStyle/>
            <a:p>
              <a:endParaRPr/>
            </a:p>
          </p:txBody>
        </p:sp>
        <p:sp>
          <p:nvSpPr>
            <p:cNvPr id="49" name="tx46"/>
            <p:cNvSpPr/>
            <p:nvPr/>
          </p:nvSpPr>
          <p:spPr>
            <a:xfrm>
              <a:off x="1267129" y="4196696"/>
              <a:ext cx="508545" cy="167096"/>
            </a:xfrm>
            <a:prstGeom prst="rect">
              <a:avLst/>
            </a:prstGeom>
            <a:noFill/>
          </p:spPr>
          <p:txBody>
            <a:bodyPr wrap="none" lIns="0" tIns="0" rIns="0" bIns="0" anchor="ctr" anchorCtr="1"/>
            <a:lstStyle/>
            <a:p>
              <a:pPr marL="0" marR="0" indent="0" algn="l">
                <a:lnSpc>
                  <a:spcPts val="1800"/>
                </a:lnSpc>
                <a:spcBef>
                  <a:spcPts val="0"/>
                </a:spcBef>
                <a:spcAft>
                  <a:spcPts val="0"/>
                </a:spcAft>
              </a:pPr>
              <a:r>
                <a:rPr sz="1800">
                  <a:solidFill>
                    <a:srgbClr val="EF7900">
                      <a:alpha val="100000"/>
                    </a:srgbClr>
                  </a:solidFill>
                  <a:cs typeface="Arial"/>
                </a:rPr>
                <a:t>2015</a:t>
              </a:r>
            </a:p>
          </p:txBody>
        </p:sp>
        <p:sp>
          <p:nvSpPr>
            <p:cNvPr id="50" name="tx47"/>
            <p:cNvSpPr/>
            <p:nvPr/>
          </p:nvSpPr>
          <p:spPr>
            <a:xfrm>
              <a:off x="1267129" y="2342045"/>
              <a:ext cx="508545" cy="167096"/>
            </a:xfrm>
            <a:prstGeom prst="rect">
              <a:avLst/>
            </a:prstGeom>
            <a:noFill/>
          </p:spPr>
          <p:txBody>
            <a:bodyPr wrap="none" lIns="0" tIns="0" rIns="0" bIns="0" anchor="ctr" anchorCtr="1"/>
            <a:lstStyle/>
            <a:p>
              <a:pPr marL="0" marR="0" indent="0" algn="l">
                <a:lnSpc>
                  <a:spcPts val="1800"/>
                </a:lnSpc>
                <a:spcBef>
                  <a:spcPts val="0"/>
                </a:spcBef>
                <a:spcAft>
                  <a:spcPts val="0"/>
                </a:spcAft>
              </a:pPr>
              <a:r>
                <a:rPr sz="1800">
                  <a:solidFill>
                    <a:srgbClr val="A1253E">
                      <a:alpha val="100000"/>
                    </a:srgbClr>
                  </a:solidFill>
                  <a:cs typeface="Arial"/>
                </a:rPr>
                <a:t>2022</a:t>
              </a:r>
            </a:p>
          </p:txBody>
        </p:sp>
        <p:sp>
          <p:nvSpPr>
            <p:cNvPr id="51" name="rc48"/>
            <p:cNvSpPr/>
            <p:nvPr/>
          </p:nvSpPr>
          <p:spPr>
            <a:xfrm>
              <a:off x="6355522" y="2002950"/>
              <a:ext cx="5074079" cy="4041122"/>
            </a:xfrm>
            <a:prstGeom prst="rect">
              <a:avLst/>
            </a:prstGeom>
            <a:solidFill>
              <a:srgbClr val="FFFFFF">
                <a:alpha val="100000"/>
              </a:srgbClr>
            </a:solidFill>
          </p:spPr>
          <p:txBody>
            <a:bodyPr/>
            <a:lstStyle/>
            <a:p>
              <a:endParaRPr/>
            </a:p>
          </p:txBody>
        </p:sp>
        <p:sp>
          <p:nvSpPr>
            <p:cNvPr id="52" name="pl49"/>
            <p:cNvSpPr/>
            <p:nvPr/>
          </p:nvSpPr>
          <p:spPr>
            <a:xfrm>
              <a:off x="6355522" y="6044073"/>
              <a:ext cx="5074079" cy="0"/>
            </a:xfrm>
            <a:custGeom>
              <a:avLst/>
              <a:gdLst/>
              <a:ahLst/>
              <a:cxnLst/>
              <a:rect l="0" t="0" r="0" b="0"/>
              <a:pathLst>
                <a:path w="5074079">
                  <a:moveTo>
                    <a:pt x="0" y="0"/>
                  </a:moveTo>
                  <a:lnTo>
                    <a:pt x="5074079" y="0"/>
                  </a:lnTo>
                  <a:lnTo>
                    <a:pt x="5074079" y="0"/>
                  </a:lnTo>
                </a:path>
              </a:pathLst>
            </a:custGeom>
            <a:ln w="4762" cap="flat">
              <a:solidFill>
                <a:srgbClr val="C3C7CB">
                  <a:alpha val="100000"/>
                </a:srgbClr>
              </a:solidFill>
              <a:prstDash val="solid"/>
              <a:round/>
            </a:ln>
          </p:spPr>
          <p:txBody>
            <a:bodyPr/>
            <a:lstStyle/>
            <a:p>
              <a:endParaRPr/>
            </a:p>
          </p:txBody>
        </p:sp>
        <p:sp>
          <p:nvSpPr>
            <p:cNvPr id="53" name="pl50"/>
            <p:cNvSpPr/>
            <p:nvPr/>
          </p:nvSpPr>
          <p:spPr>
            <a:xfrm>
              <a:off x="6355522" y="5048723"/>
              <a:ext cx="5074079" cy="0"/>
            </a:xfrm>
            <a:custGeom>
              <a:avLst/>
              <a:gdLst/>
              <a:ahLst/>
              <a:cxnLst/>
              <a:rect l="0" t="0" r="0" b="0"/>
              <a:pathLst>
                <a:path w="5074079">
                  <a:moveTo>
                    <a:pt x="0" y="0"/>
                  </a:moveTo>
                  <a:lnTo>
                    <a:pt x="5074079" y="0"/>
                  </a:lnTo>
                  <a:lnTo>
                    <a:pt x="5074079" y="0"/>
                  </a:lnTo>
                </a:path>
              </a:pathLst>
            </a:custGeom>
            <a:ln w="4762" cap="flat">
              <a:solidFill>
                <a:srgbClr val="C3C7CB">
                  <a:alpha val="100000"/>
                </a:srgbClr>
              </a:solidFill>
              <a:prstDash val="solid"/>
              <a:round/>
            </a:ln>
          </p:spPr>
          <p:txBody>
            <a:bodyPr/>
            <a:lstStyle/>
            <a:p>
              <a:endParaRPr/>
            </a:p>
          </p:txBody>
        </p:sp>
        <p:sp>
          <p:nvSpPr>
            <p:cNvPr id="54" name="pl51"/>
            <p:cNvSpPr/>
            <p:nvPr/>
          </p:nvSpPr>
          <p:spPr>
            <a:xfrm>
              <a:off x="6355522" y="4053372"/>
              <a:ext cx="5074079" cy="0"/>
            </a:xfrm>
            <a:custGeom>
              <a:avLst/>
              <a:gdLst/>
              <a:ahLst/>
              <a:cxnLst/>
              <a:rect l="0" t="0" r="0" b="0"/>
              <a:pathLst>
                <a:path w="5074079">
                  <a:moveTo>
                    <a:pt x="0" y="0"/>
                  </a:moveTo>
                  <a:lnTo>
                    <a:pt x="5074079" y="0"/>
                  </a:lnTo>
                  <a:lnTo>
                    <a:pt x="5074079" y="0"/>
                  </a:lnTo>
                </a:path>
              </a:pathLst>
            </a:custGeom>
            <a:ln w="4762" cap="flat">
              <a:solidFill>
                <a:srgbClr val="C3C7CB">
                  <a:alpha val="100000"/>
                </a:srgbClr>
              </a:solidFill>
              <a:prstDash val="solid"/>
              <a:round/>
            </a:ln>
          </p:spPr>
          <p:txBody>
            <a:bodyPr/>
            <a:lstStyle/>
            <a:p>
              <a:endParaRPr/>
            </a:p>
          </p:txBody>
        </p:sp>
        <p:sp>
          <p:nvSpPr>
            <p:cNvPr id="55" name="pl52"/>
            <p:cNvSpPr/>
            <p:nvPr/>
          </p:nvSpPr>
          <p:spPr>
            <a:xfrm>
              <a:off x="6355522" y="3058022"/>
              <a:ext cx="5074079" cy="0"/>
            </a:xfrm>
            <a:custGeom>
              <a:avLst/>
              <a:gdLst/>
              <a:ahLst/>
              <a:cxnLst/>
              <a:rect l="0" t="0" r="0" b="0"/>
              <a:pathLst>
                <a:path w="5074079">
                  <a:moveTo>
                    <a:pt x="0" y="0"/>
                  </a:moveTo>
                  <a:lnTo>
                    <a:pt x="5074079" y="0"/>
                  </a:lnTo>
                  <a:lnTo>
                    <a:pt x="5074079" y="0"/>
                  </a:lnTo>
                </a:path>
              </a:pathLst>
            </a:custGeom>
            <a:ln w="4762" cap="flat">
              <a:solidFill>
                <a:srgbClr val="C3C7CB">
                  <a:alpha val="100000"/>
                </a:srgbClr>
              </a:solidFill>
              <a:prstDash val="solid"/>
              <a:round/>
            </a:ln>
          </p:spPr>
          <p:txBody>
            <a:bodyPr/>
            <a:lstStyle/>
            <a:p>
              <a:endParaRPr/>
            </a:p>
          </p:txBody>
        </p:sp>
        <p:sp>
          <p:nvSpPr>
            <p:cNvPr id="56" name="pl53"/>
            <p:cNvSpPr/>
            <p:nvPr/>
          </p:nvSpPr>
          <p:spPr>
            <a:xfrm>
              <a:off x="6355522" y="2062671"/>
              <a:ext cx="5074079" cy="0"/>
            </a:xfrm>
            <a:custGeom>
              <a:avLst/>
              <a:gdLst/>
              <a:ahLst/>
              <a:cxnLst/>
              <a:rect l="0" t="0" r="0" b="0"/>
              <a:pathLst>
                <a:path w="5074079">
                  <a:moveTo>
                    <a:pt x="0" y="0"/>
                  </a:moveTo>
                  <a:lnTo>
                    <a:pt x="5074079" y="0"/>
                  </a:lnTo>
                  <a:lnTo>
                    <a:pt x="5074079" y="0"/>
                  </a:lnTo>
                </a:path>
              </a:pathLst>
            </a:custGeom>
            <a:ln w="4762" cap="flat">
              <a:solidFill>
                <a:srgbClr val="C3C7CB">
                  <a:alpha val="100000"/>
                </a:srgbClr>
              </a:solidFill>
              <a:prstDash val="solid"/>
              <a:round/>
            </a:ln>
          </p:spPr>
          <p:txBody>
            <a:bodyPr/>
            <a:lstStyle/>
            <a:p>
              <a:endParaRPr/>
            </a:p>
          </p:txBody>
        </p:sp>
        <p:sp>
          <p:nvSpPr>
            <p:cNvPr id="57" name="pl54"/>
            <p:cNvSpPr/>
            <p:nvPr/>
          </p:nvSpPr>
          <p:spPr>
            <a:xfrm>
              <a:off x="6706109" y="5660162"/>
              <a:ext cx="144506" cy="144506"/>
            </a:xfrm>
            <a:custGeom>
              <a:avLst/>
              <a:gdLst/>
              <a:ahLst/>
              <a:cxnLst/>
              <a:rect l="0" t="0" r="0" b="0"/>
              <a:pathLst>
                <a:path w="144506" h="144506">
                  <a:moveTo>
                    <a:pt x="0" y="144506"/>
                  </a:moveTo>
                  <a:lnTo>
                    <a:pt x="144506" y="0"/>
                  </a:lnTo>
                </a:path>
              </a:pathLst>
            </a:custGeom>
            <a:ln w="9000" cap="rnd">
              <a:solidFill>
                <a:srgbClr val="EF7900">
                  <a:alpha val="50196"/>
                </a:srgbClr>
              </a:solidFill>
              <a:prstDash val="solid"/>
              <a:round/>
            </a:ln>
          </p:spPr>
          <p:txBody>
            <a:bodyPr/>
            <a:lstStyle/>
            <a:p>
              <a:endParaRPr/>
            </a:p>
          </p:txBody>
        </p:sp>
        <p:sp>
          <p:nvSpPr>
            <p:cNvPr id="58" name="pl55"/>
            <p:cNvSpPr/>
            <p:nvPr/>
          </p:nvSpPr>
          <p:spPr>
            <a:xfrm>
              <a:off x="6706109" y="5660162"/>
              <a:ext cx="144506" cy="144506"/>
            </a:xfrm>
            <a:custGeom>
              <a:avLst/>
              <a:gdLst/>
              <a:ahLst/>
              <a:cxnLst/>
              <a:rect l="0" t="0" r="0" b="0"/>
              <a:pathLst>
                <a:path w="144506" h="144506">
                  <a:moveTo>
                    <a:pt x="0" y="0"/>
                  </a:moveTo>
                  <a:lnTo>
                    <a:pt x="144506" y="144506"/>
                  </a:lnTo>
                </a:path>
              </a:pathLst>
            </a:custGeom>
            <a:ln w="9000" cap="rnd">
              <a:solidFill>
                <a:srgbClr val="EF7900">
                  <a:alpha val="50196"/>
                </a:srgbClr>
              </a:solidFill>
              <a:prstDash val="solid"/>
              <a:round/>
            </a:ln>
          </p:spPr>
          <p:txBody>
            <a:bodyPr/>
            <a:lstStyle/>
            <a:p>
              <a:endParaRPr/>
            </a:p>
          </p:txBody>
        </p:sp>
        <p:sp>
          <p:nvSpPr>
            <p:cNvPr id="59" name="pl56"/>
            <p:cNvSpPr/>
            <p:nvPr/>
          </p:nvSpPr>
          <p:spPr>
            <a:xfrm>
              <a:off x="7410842" y="5570825"/>
              <a:ext cx="144506" cy="144506"/>
            </a:xfrm>
            <a:custGeom>
              <a:avLst/>
              <a:gdLst/>
              <a:ahLst/>
              <a:cxnLst/>
              <a:rect l="0" t="0" r="0" b="0"/>
              <a:pathLst>
                <a:path w="144506" h="144506">
                  <a:moveTo>
                    <a:pt x="0" y="144506"/>
                  </a:moveTo>
                  <a:lnTo>
                    <a:pt x="144506" y="0"/>
                  </a:lnTo>
                </a:path>
              </a:pathLst>
            </a:custGeom>
            <a:ln w="9000" cap="rnd">
              <a:solidFill>
                <a:srgbClr val="EF7900">
                  <a:alpha val="50196"/>
                </a:srgbClr>
              </a:solidFill>
              <a:prstDash val="solid"/>
              <a:round/>
            </a:ln>
          </p:spPr>
          <p:txBody>
            <a:bodyPr/>
            <a:lstStyle/>
            <a:p>
              <a:endParaRPr/>
            </a:p>
          </p:txBody>
        </p:sp>
        <p:sp>
          <p:nvSpPr>
            <p:cNvPr id="60" name="pl57"/>
            <p:cNvSpPr/>
            <p:nvPr/>
          </p:nvSpPr>
          <p:spPr>
            <a:xfrm>
              <a:off x="7410842" y="5570825"/>
              <a:ext cx="144506" cy="144506"/>
            </a:xfrm>
            <a:custGeom>
              <a:avLst/>
              <a:gdLst/>
              <a:ahLst/>
              <a:cxnLst/>
              <a:rect l="0" t="0" r="0" b="0"/>
              <a:pathLst>
                <a:path w="144506" h="144506">
                  <a:moveTo>
                    <a:pt x="0" y="0"/>
                  </a:moveTo>
                  <a:lnTo>
                    <a:pt x="144506" y="144506"/>
                  </a:lnTo>
                </a:path>
              </a:pathLst>
            </a:custGeom>
            <a:ln w="9000" cap="rnd">
              <a:solidFill>
                <a:srgbClr val="EF7900">
                  <a:alpha val="50196"/>
                </a:srgbClr>
              </a:solidFill>
              <a:prstDash val="solid"/>
              <a:round/>
            </a:ln>
          </p:spPr>
          <p:txBody>
            <a:bodyPr/>
            <a:lstStyle/>
            <a:p>
              <a:endParaRPr/>
            </a:p>
          </p:txBody>
        </p:sp>
        <p:sp>
          <p:nvSpPr>
            <p:cNvPr id="61" name="pl58"/>
            <p:cNvSpPr/>
            <p:nvPr/>
          </p:nvSpPr>
          <p:spPr>
            <a:xfrm>
              <a:off x="8115575" y="5469789"/>
              <a:ext cx="144506" cy="144506"/>
            </a:xfrm>
            <a:custGeom>
              <a:avLst/>
              <a:gdLst/>
              <a:ahLst/>
              <a:cxnLst/>
              <a:rect l="0" t="0" r="0" b="0"/>
              <a:pathLst>
                <a:path w="144506" h="144506">
                  <a:moveTo>
                    <a:pt x="0" y="144506"/>
                  </a:moveTo>
                  <a:lnTo>
                    <a:pt x="144506" y="0"/>
                  </a:lnTo>
                </a:path>
              </a:pathLst>
            </a:custGeom>
            <a:ln w="9000" cap="rnd">
              <a:solidFill>
                <a:srgbClr val="EF7900">
                  <a:alpha val="50196"/>
                </a:srgbClr>
              </a:solidFill>
              <a:prstDash val="solid"/>
              <a:round/>
            </a:ln>
          </p:spPr>
          <p:txBody>
            <a:bodyPr/>
            <a:lstStyle/>
            <a:p>
              <a:endParaRPr/>
            </a:p>
          </p:txBody>
        </p:sp>
        <p:sp>
          <p:nvSpPr>
            <p:cNvPr id="62" name="pl59"/>
            <p:cNvSpPr/>
            <p:nvPr/>
          </p:nvSpPr>
          <p:spPr>
            <a:xfrm>
              <a:off x="8115575" y="5469789"/>
              <a:ext cx="144506" cy="144506"/>
            </a:xfrm>
            <a:custGeom>
              <a:avLst/>
              <a:gdLst/>
              <a:ahLst/>
              <a:cxnLst/>
              <a:rect l="0" t="0" r="0" b="0"/>
              <a:pathLst>
                <a:path w="144506" h="144506">
                  <a:moveTo>
                    <a:pt x="0" y="0"/>
                  </a:moveTo>
                  <a:lnTo>
                    <a:pt x="144506" y="144506"/>
                  </a:lnTo>
                </a:path>
              </a:pathLst>
            </a:custGeom>
            <a:ln w="9000" cap="rnd">
              <a:solidFill>
                <a:srgbClr val="EF7900">
                  <a:alpha val="50196"/>
                </a:srgbClr>
              </a:solidFill>
              <a:prstDash val="solid"/>
              <a:round/>
            </a:ln>
          </p:spPr>
          <p:txBody>
            <a:bodyPr/>
            <a:lstStyle/>
            <a:p>
              <a:endParaRPr/>
            </a:p>
          </p:txBody>
        </p:sp>
        <p:sp>
          <p:nvSpPr>
            <p:cNvPr id="63" name="pl60"/>
            <p:cNvSpPr/>
            <p:nvPr/>
          </p:nvSpPr>
          <p:spPr>
            <a:xfrm>
              <a:off x="8820308" y="5141484"/>
              <a:ext cx="144506" cy="144506"/>
            </a:xfrm>
            <a:custGeom>
              <a:avLst/>
              <a:gdLst/>
              <a:ahLst/>
              <a:cxnLst/>
              <a:rect l="0" t="0" r="0" b="0"/>
              <a:pathLst>
                <a:path w="144506" h="144506">
                  <a:moveTo>
                    <a:pt x="0" y="144506"/>
                  </a:moveTo>
                  <a:lnTo>
                    <a:pt x="144506" y="0"/>
                  </a:lnTo>
                </a:path>
              </a:pathLst>
            </a:custGeom>
            <a:ln w="9000" cap="rnd">
              <a:solidFill>
                <a:srgbClr val="EF7900">
                  <a:alpha val="50196"/>
                </a:srgbClr>
              </a:solidFill>
              <a:prstDash val="solid"/>
              <a:round/>
            </a:ln>
          </p:spPr>
          <p:txBody>
            <a:bodyPr/>
            <a:lstStyle/>
            <a:p>
              <a:endParaRPr/>
            </a:p>
          </p:txBody>
        </p:sp>
        <p:sp>
          <p:nvSpPr>
            <p:cNvPr id="64" name="pl61"/>
            <p:cNvSpPr/>
            <p:nvPr/>
          </p:nvSpPr>
          <p:spPr>
            <a:xfrm>
              <a:off x="8820308" y="5141484"/>
              <a:ext cx="144506" cy="144506"/>
            </a:xfrm>
            <a:custGeom>
              <a:avLst/>
              <a:gdLst/>
              <a:ahLst/>
              <a:cxnLst/>
              <a:rect l="0" t="0" r="0" b="0"/>
              <a:pathLst>
                <a:path w="144506" h="144506">
                  <a:moveTo>
                    <a:pt x="0" y="0"/>
                  </a:moveTo>
                  <a:lnTo>
                    <a:pt x="144506" y="144506"/>
                  </a:lnTo>
                </a:path>
              </a:pathLst>
            </a:custGeom>
            <a:ln w="9000" cap="rnd">
              <a:solidFill>
                <a:srgbClr val="EF7900">
                  <a:alpha val="50196"/>
                </a:srgbClr>
              </a:solidFill>
              <a:prstDash val="solid"/>
              <a:round/>
            </a:ln>
          </p:spPr>
          <p:txBody>
            <a:bodyPr/>
            <a:lstStyle/>
            <a:p>
              <a:endParaRPr/>
            </a:p>
          </p:txBody>
        </p:sp>
        <p:sp>
          <p:nvSpPr>
            <p:cNvPr id="65" name="pl62"/>
            <p:cNvSpPr/>
            <p:nvPr/>
          </p:nvSpPr>
          <p:spPr>
            <a:xfrm>
              <a:off x="9525042" y="5432762"/>
              <a:ext cx="144506" cy="144506"/>
            </a:xfrm>
            <a:custGeom>
              <a:avLst/>
              <a:gdLst/>
              <a:ahLst/>
              <a:cxnLst/>
              <a:rect l="0" t="0" r="0" b="0"/>
              <a:pathLst>
                <a:path w="144506" h="144506">
                  <a:moveTo>
                    <a:pt x="0" y="144506"/>
                  </a:moveTo>
                  <a:lnTo>
                    <a:pt x="144506" y="0"/>
                  </a:lnTo>
                </a:path>
              </a:pathLst>
            </a:custGeom>
            <a:ln w="9000" cap="rnd">
              <a:solidFill>
                <a:srgbClr val="EF7900">
                  <a:alpha val="50196"/>
                </a:srgbClr>
              </a:solidFill>
              <a:prstDash val="solid"/>
              <a:round/>
            </a:ln>
          </p:spPr>
          <p:txBody>
            <a:bodyPr/>
            <a:lstStyle/>
            <a:p>
              <a:endParaRPr/>
            </a:p>
          </p:txBody>
        </p:sp>
        <p:sp>
          <p:nvSpPr>
            <p:cNvPr id="66" name="pl63"/>
            <p:cNvSpPr/>
            <p:nvPr/>
          </p:nvSpPr>
          <p:spPr>
            <a:xfrm>
              <a:off x="9525042" y="5432762"/>
              <a:ext cx="144506" cy="144506"/>
            </a:xfrm>
            <a:custGeom>
              <a:avLst/>
              <a:gdLst/>
              <a:ahLst/>
              <a:cxnLst/>
              <a:rect l="0" t="0" r="0" b="0"/>
              <a:pathLst>
                <a:path w="144506" h="144506">
                  <a:moveTo>
                    <a:pt x="0" y="0"/>
                  </a:moveTo>
                  <a:lnTo>
                    <a:pt x="144506" y="144506"/>
                  </a:lnTo>
                </a:path>
              </a:pathLst>
            </a:custGeom>
            <a:ln w="9000" cap="rnd">
              <a:solidFill>
                <a:srgbClr val="EF7900">
                  <a:alpha val="50196"/>
                </a:srgbClr>
              </a:solidFill>
              <a:prstDash val="solid"/>
              <a:round/>
            </a:ln>
          </p:spPr>
          <p:txBody>
            <a:bodyPr/>
            <a:lstStyle/>
            <a:p>
              <a:endParaRPr/>
            </a:p>
          </p:txBody>
        </p:sp>
        <p:sp>
          <p:nvSpPr>
            <p:cNvPr id="67" name="pl64"/>
            <p:cNvSpPr/>
            <p:nvPr/>
          </p:nvSpPr>
          <p:spPr>
            <a:xfrm>
              <a:off x="10229775" y="5526195"/>
              <a:ext cx="144506" cy="144506"/>
            </a:xfrm>
            <a:custGeom>
              <a:avLst/>
              <a:gdLst/>
              <a:ahLst/>
              <a:cxnLst/>
              <a:rect l="0" t="0" r="0" b="0"/>
              <a:pathLst>
                <a:path w="144506" h="144506">
                  <a:moveTo>
                    <a:pt x="0" y="144506"/>
                  </a:moveTo>
                  <a:lnTo>
                    <a:pt x="144506" y="0"/>
                  </a:lnTo>
                </a:path>
              </a:pathLst>
            </a:custGeom>
            <a:ln w="9000" cap="rnd">
              <a:solidFill>
                <a:srgbClr val="EF7900">
                  <a:alpha val="50196"/>
                </a:srgbClr>
              </a:solidFill>
              <a:prstDash val="solid"/>
              <a:round/>
            </a:ln>
          </p:spPr>
          <p:txBody>
            <a:bodyPr/>
            <a:lstStyle/>
            <a:p>
              <a:endParaRPr/>
            </a:p>
          </p:txBody>
        </p:sp>
        <p:sp>
          <p:nvSpPr>
            <p:cNvPr id="68" name="pl65"/>
            <p:cNvSpPr/>
            <p:nvPr/>
          </p:nvSpPr>
          <p:spPr>
            <a:xfrm>
              <a:off x="10229775" y="5526195"/>
              <a:ext cx="144506" cy="144506"/>
            </a:xfrm>
            <a:custGeom>
              <a:avLst/>
              <a:gdLst/>
              <a:ahLst/>
              <a:cxnLst/>
              <a:rect l="0" t="0" r="0" b="0"/>
              <a:pathLst>
                <a:path w="144506" h="144506">
                  <a:moveTo>
                    <a:pt x="0" y="0"/>
                  </a:moveTo>
                  <a:lnTo>
                    <a:pt x="144506" y="144506"/>
                  </a:lnTo>
                </a:path>
              </a:pathLst>
            </a:custGeom>
            <a:ln w="9000" cap="rnd">
              <a:solidFill>
                <a:srgbClr val="EF7900">
                  <a:alpha val="50196"/>
                </a:srgbClr>
              </a:solidFill>
              <a:prstDash val="solid"/>
              <a:round/>
            </a:ln>
          </p:spPr>
          <p:txBody>
            <a:bodyPr/>
            <a:lstStyle/>
            <a:p>
              <a:endParaRPr/>
            </a:p>
          </p:txBody>
        </p:sp>
        <p:sp>
          <p:nvSpPr>
            <p:cNvPr id="69" name="pl66"/>
            <p:cNvSpPr/>
            <p:nvPr/>
          </p:nvSpPr>
          <p:spPr>
            <a:xfrm>
              <a:off x="10934508" y="5408048"/>
              <a:ext cx="144506" cy="144506"/>
            </a:xfrm>
            <a:custGeom>
              <a:avLst/>
              <a:gdLst/>
              <a:ahLst/>
              <a:cxnLst/>
              <a:rect l="0" t="0" r="0" b="0"/>
              <a:pathLst>
                <a:path w="144506" h="144506">
                  <a:moveTo>
                    <a:pt x="0" y="144506"/>
                  </a:moveTo>
                  <a:lnTo>
                    <a:pt x="144506" y="0"/>
                  </a:lnTo>
                </a:path>
              </a:pathLst>
            </a:custGeom>
            <a:ln w="9000" cap="rnd">
              <a:solidFill>
                <a:srgbClr val="EF7900">
                  <a:alpha val="50196"/>
                </a:srgbClr>
              </a:solidFill>
              <a:prstDash val="solid"/>
              <a:round/>
            </a:ln>
          </p:spPr>
          <p:txBody>
            <a:bodyPr/>
            <a:lstStyle/>
            <a:p>
              <a:endParaRPr/>
            </a:p>
          </p:txBody>
        </p:sp>
        <p:sp>
          <p:nvSpPr>
            <p:cNvPr id="70" name="pl67"/>
            <p:cNvSpPr/>
            <p:nvPr/>
          </p:nvSpPr>
          <p:spPr>
            <a:xfrm>
              <a:off x="10934508" y="5408048"/>
              <a:ext cx="144506" cy="144506"/>
            </a:xfrm>
            <a:custGeom>
              <a:avLst/>
              <a:gdLst/>
              <a:ahLst/>
              <a:cxnLst/>
              <a:rect l="0" t="0" r="0" b="0"/>
              <a:pathLst>
                <a:path w="144506" h="144506">
                  <a:moveTo>
                    <a:pt x="0" y="0"/>
                  </a:moveTo>
                  <a:lnTo>
                    <a:pt x="144506" y="144506"/>
                  </a:lnTo>
                </a:path>
              </a:pathLst>
            </a:custGeom>
            <a:ln w="9000" cap="rnd">
              <a:solidFill>
                <a:srgbClr val="EF7900">
                  <a:alpha val="50196"/>
                </a:srgbClr>
              </a:solidFill>
              <a:prstDash val="solid"/>
              <a:round/>
            </a:ln>
          </p:spPr>
          <p:txBody>
            <a:bodyPr/>
            <a:lstStyle/>
            <a:p>
              <a:endParaRPr/>
            </a:p>
          </p:txBody>
        </p:sp>
        <p:sp>
          <p:nvSpPr>
            <p:cNvPr id="71" name="pt68"/>
            <p:cNvSpPr/>
            <p:nvPr/>
          </p:nvSpPr>
          <p:spPr>
            <a:xfrm>
              <a:off x="6706109" y="5581202"/>
              <a:ext cx="144506" cy="144506"/>
            </a:xfrm>
            <a:prstGeom prst="ellipse">
              <a:avLst/>
            </a:prstGeom>
            <a:solidFill>
              <a:srgbClr val="A1253E">
                <a:alpha val="50196"/>
              </a:srgbClr>
            </a:solidFill>
            <a:ln w="9000" cap="rnd">
              <a:solidFill>
                <a:srgbClr val="A1253E">
                  <a:alpha val="50196"/>
                </a:srgbClr>
              </a:solidFill>
              <a:prstDash val="solid"/>
              <a:round/>
            </a:ln>
          </p:spPr>
          <p:txBody>
            <a:bodyPr/>
            <a:lstStyle/>
            <a:p>
              <a:endParaRPr/>
            </a:p>
          </p:txBody>
        </p:sp>
        <p:sp>
          <p:nvSpPr>
            <p:cNvPr id="72" name="pt69"/>
            <p:cNvSpPr/>
            <p:nvPr/>
          </p:nvSpPr>
          <p:spPr>
            <a:xfrm>
              <a:off x="7410842" y="5304128"/>
              <a:ext cx="144506" cy="144506"/>
            </a:xfrm>
            <a:prstGeom prst="ellipse">
              <a:avLst/>
            </a:prstGeom>
            <a:solidFill>
              <a:srgbClr val="A1253E">
                <a:alpha val="50196"/>
              </a:srgbClr>
            </a:solidFill>
            <a:ln w="9000" cap="rnd">
              <a:solidFill>
                <a:srgbClr val="A1253E">
                  <a:alpha val="50196"/>
                </a:srgbClr>
              </a:solidFill>
              <a:prstDash val="solid"/>
              <a:round/>
            </a:ln>
          </p:spPr>
          <p:txBody>
            <a:bodyPr/>
            <a:lstStyle/>
            <a:p>
              <a:endParaRPr/>
            </a:p>
          </p:txBody>
        </p:sp>
        <p:sp>
          <p:nvSpPr>
            <p:cNvPr id="73" name="pt70"/>
            <p:cNvSpPr/>
            <p:nvPr/>
          </p:nvSpPr>
          <p:spPr>
            <a:xfrm>
              <a:off x="8115575" y="5601380"/>
              <a:ext cx="144506" cy="144506"/>
            </a:xfrm>
            <a:prstGeom prst="ellipse">
              <a:avLst/>
            </a:prstGeom>
            <a:solidFill>
              <a:srgbClr val="A1253E">
                <a:alpha val="50196"/>
              </a:srgbClr>
            </a:solidFill>
            <a:ln w="9000" cap="rnd">
              <a:solidFill>
                <a:srgbClr val="A1253E">
                  <a:alpha val="50196"/>
                </a:srgbClr>
              </a:solidFill>
              <a:prstDash val="solid"/>
              <a:round/>
            </a:ln>
          </p:spPr>
          <p:txBody>
            <a:bodyPr/>
            <a:lstStyle/>
            <a:p>
              <a:endParaRPr/>
            </a:p>
          </p:txBody>
        </p:sp>
        <p:sp>
          <p:nvSpPr>
            <p:cNvPr id="74" name="pt71"/>
            <p:cNvSpPr/>
            <p:nvPr/>
          </p:nvSpPr>
          <p:spPr>
            <a:xfrm>
              <a:off x="8820308" y="5232062"/>
              <a:ext cx="144506" cy="144506"/>
            </a:xfrm>
            <a:prstGeom prst="ellipse">
              <a:avLst/>
            </a:prstGeom>
            <a:solidFill>
              <a:srgbClr val="A1253E">
                <a:alpha val="50196"/>
              </a:srgbClr>
            </a:solidFill>
            <a:ln w="9000" cap="rnd">
              <a:solidFill>
                <a:srgbClr val="A1253E">
                  <a:alpha val="50196"/>
                </a:srgbClr>
              </a:solidFill>
              <a:prstDash val="solid"/>
              <a:round/>
            </a:ln>
          </p:spPr>
          <p:txBody>
            <a:bodyPr/>
            <a:lstStyle/>
            <a:p>
              <a:endParaRPr/>
            </a:p>
          </p:txBody>
        </p:sp>
        <p:sp>
          <p:nvSpPr>
            <p:cNvPr id="75" name="pt72"/>
            <p:cNvSpPr/>
            <p:nvPr/>
          </p:nvSpPr>
          <p:spPr>
            <a:xfrm>
              <a:off x="9525042" y="5263700"/>
              <a:ext cx="144506" cy="144506"/>
            </a:xfrm>
            <a:prstGeom prst="ellipse">
              <a:avLst/>
            </a:prstGeom>
            <a:solidFill>
              <a:srgbClr val="A1253E">
                <a:alpha val="50196"/>
              </a:srgbClr>
            </a:solidFill>
            <a:ln w="9000" cap="rnd">
              <a:solidFill>
                <a:srgbClr val="A1253E">
                  <a:alpha val="50196"/>
                </a:srgbClr>
              </a:solidFill>
              <a:prstDash val="solid"/>
              <a:round/>
            </a:ln>
          </p:spPr>
          <p:txBody>
            <a:bodyPr/>
            <a:lstStyle/>
            <a:p>
              <a:endParaRPr/>
            </a:p>
          </p:txBody>
        </p:sp>
        <p:sp>
          <p:nvSpPr>
            <p:cNvPr id="76" name="pt73"/>
            <p:cNvSpPr/>
            <p:nvPr/>
          </p:nvSpPr>
          <p:spPr>
            <a:xfrm>
              <a:off x="10229775" y="5515266"/>
              <a:ext cx="144506" cy="144506"/>
            </a:xfrm>
            <a:prstGeom prst="ellipse">
              <a:avLst/>
            </a:prstGeom>
            <a:solidFill>
              <a:srgbClr val="A1253E">
                <a:alpha val="50196"/>
              </a:srgbClr>
            </a:solidFill>
            <a:ln w="9000" cap="rnd">
              <a:solidFill>
                <a:srgbClr val="A1253E">
                  <a:alpha val="50196"/>
                </a:srgbClr>
              </a:solidFill>
              <a:prstDash val="solid"/>
              <a:round/>
            </a:ln>
          </p:spPr>
          <p:txBody>
            <a:bodyPr/>
            <a:lstStyle/>
            <a:p>
              <a:endParaRPr/>
            </a:p>
          </p:txBody>
        </p:sp>
        <p:sp>
          <p:nvSpPr>
            <p:cNvPr id="77" name="pt74"/>
            <p:cNvSpPr/>
            <p:nvPr/>
          </p:nvSpPr>
          <p:spPr>
            <a:xfrm>
              <a:off x="10934508" y="5689111"/>
              <a:ext cx="144506" cy="144506"/>
            </a:xfrm>
            <a:prstGeom prst="ellipse">
              <a:avLst/>
            </a:prstGeom>
            <a:solidFill>
              <a:srgbClr val="A1253E">
                <a:alpha val="50196"/>
              </a:srgbClr>
            </a:solidFill>
            <a:ln w="9000" cap="rnd">
              <a:solidFill>
                <a:srgbClr val="A1253E">
                  <a:alpha val="50196"/>
                </a:srgbClr>
              </a:solidFill>
              <a:prstDash val="solid"/>
              <a:round/>
            </a:ln>
          </p:spPr>
          <p:txBody>
            <a:bodyPr/>
            <a:lstStyle/>
            <a:p>
              <a:endParaRPr/>
            </a:p>
          </p:txBody>
        </p:sp>
        <p:sp>
          <p:nvSpPr>
            <p:cNvPr id="78" name="pl75"/>
            <p:cNvSpPr/>
            <p:nvPr/>
          </p:nvSpPr>
          <p:spPr>
            <a:xfrm>
              <a:off x="7483095" y="5475916"/>
              <a:ext cx="0" cy="167162"/>
            </a:xfrm>
            <a:custGeom>
              <a:avLst/>
              <a:gdLst/>
              <a:ahLst/>
              <a:cxnLst/>
              <a:rect l="0" t="0" r="0" b="0"/>
              <a:pathLst>
                <a:path h="167162">
                  <a:moveTo>
                    <a:pt x="0" y="167162"/>
                  </a:moveTo>
                  <a:lnTo>
                    <a:pt x="0" y="0"/>
                  </a:lnTo>
                </a:path>
              </a:pathLst>
            </a:custGeom>
            <a:ln w="13550" cap="flat">
              <a:solidFill>
                <a:srgbClr val="575757">
                  <a:alpha val="50196"/>
                </a:srgbClr>
              </a:solidFill>
              <a:prstDash val="solid"/>
              <a:round/>
            </a:ln>
          </p:spPr>
          <p:txBody>
            <a:bodyPr/>
            <a:lstStyle/>
            <a:p>
              <a:endParaRPr/>
            </a:p>
          </p:txBody>
        </p:sp>
        <p:sp>
          <p:nvSpPr>
            <p:cNvPr id="79" name="pg76"/>
            <p:cNvSpPr/>
            <p:nvPr/>
          </p:nvSpPr>
          <p:spPr>
            <a:xfrm>
              <a:off x="7442684" y="5475916"/>
              <a:ext cx="80822" cy="69994"/>
            </a:xfrm>
            <a:custGeom>
              <a:avLst/>
              <a:gdLst/>
              <a:ahLst/>
              <a:cxnLst/>
              <a:rect l="0" t="0" r="0" b="0"/>
              <a:pathLst>
                <a:path w="80822" h="69994">
                  <a:moveTo>
                    <a:pt x="80822" y="69994"/>
                  </a:moveTo>
                  <a:lnTo>
                    <a:pt x="40411" y="0"/>
                  </a:lnTo>
                  <a:lnTo>
                    <a:pt x="0" y="69994"/>
                  </a:lnTo>
                  <a:close/>
                </a:path>
              </a:pathLst>
            </a:custGeom>
            <a:solidFill>
              <a:srgbClr val="575757">
                <a:alpha val="50196"/>
              </a:srgbClr>
            </a:solidFill>
            <a:ln w="13550" cap="flat">
              <a:solidFill>
                <a:srgbClr val="575757">
                  <a:alpha val="50196"/>
                </a:srgbClr>
              </a:solidFill>
              <a:prstDash val="solid"/>
              <a:round/>
            </a:ln>
          </p:spPr>
          <p:txBody>
            <a:bodyPr/>
            <a:lstStyle/>
            <a:p>
              <a:endParaRPr/>
            </a:p>
          </p:txBody>
        </p:sp>
        <p:sp>
          <p:nvSpPr>
            <p:cNvPr id="80" name="pl77"/>
            <p:cNvSpPr/>
            <p:nvPr/>
          </p:nvSpPr>
          <p:spPr>
            <a:xfrm>
              <a:off x="11006762" y="5480302"/>
              <a:ext cx="0" cy="181527"/>
            </a:xfrm>
            <a:custGeom>
              <a:avLst/>
              <a:gdLst/>
              <a:ahLst/>
              <a:cxnLst/>
              <a:rect l="0" t="0" r="0" b="0"/>
              <a:pathLst>
                <a:path h="181527">
                  <a:moveTo>
                    <a:pt x="0" y="0"/>
                  </a:moveTo>
                  <a:lnTo>
                    <a:pt x="0" y="181527"/>
                  </a:lnTo>
                </a:path>
              </a:pathLst>
            </a:custGeom>
            <a:ln w="13550" cap="flat">
              <a:solidFill>
                <a:srgbClr val="575757">
                  <a:alpha val="50196"/>
                </a:srgbClr>
              </a:solidFill>
              <a:prstDash val="solid"/>
              <a:round/>
            </a:ln>
          </p:spPr>
          <p:txBody>
            <a:bodyPr/>
            <a:lstStyle/>
            <a:p>
              <a:endParaRPr/>
            </a:p>
          </p:txBody>
        </p:sp>
        <p:sp>
          <p:nvSpPr>
            <p:cNvPr id="81" name="pg78"/>
            <p:cNvSpPr/>
            <p:nvPr/>
          </p:nvSpPr>
          <p:spPr>
            <a:xfrm>
              <a:off x="10966350" y="5591835"/>
              <a:ext cx="80822" cy="69994"/>
            </a:xfrm>
            <a:custGeom>
              <a:avLst/>
              <a:gdLst/>
              <a:ahLst/>
              <a:cxnLst/>
              <a:rect l="0" t="0" r="0" b="0"/>
              <a:pathLst>
                <a:path w="80822" h="69994">
                  <a:moveTo>
                    <a:pt x="0" y="0"/>
                  </a:moveTo>
                  <a:lnTo>
                    <a:pt x="40411" y="69994"/>
                  </a:lnTo>
                  <a:lnTo>
                    <a:pt x="80822" y="0"/>
                  </a:lnTo>
                  <a:close/>
                </a:path>
              </a:pathLst>
            </a:custGeom>
            <a:solidFill>
              <a:srgbClr val="575757">
                <a:alpha val="50196"/>
              </a:srgbClr>
            </a:solidFill>
            <a:ln w="13550" cap="flat">
              <a:solidFill>
                <a:srgbClr val="575757">
                  <a:alpha val="50196"/>
                </a:srgbClr>
              </a:solidFill>
              <a:prstDash val="solid"/>
              <a:round/>
            </a:ln>
          </p:spPr>
          <p:txBody>
            <a:bodyPr/>
            <a:lstStyle/>
            <a:p>
              <a:endParaRPr/>
            </a:p>
          </p:txBody>
        </p:sp>
        <p:sp>
          <p:nvSpPr>
            <p:cNvPr id="82" name="rc79"/>
            <p:cNvSpPr/>
            <p:nvPr/>
          </p:nvSpPr>
          <p:spPr>
            <a:xfrm>
              <a:off x="1098562" y="1609008"/>
              <a:ext cx="5074079" cy="393941"/>
            </a:xfrm>
            <a:prstGeom prst="rect">
              <a:avLst/>
            </a:prstGeom>
            <a:solidFill>
              <a:srgbClr val="FFFFFF">
                <a:alpha val="100000"/>
              </a:srgbClr>
            </a:solidFill>
          </p:spPr>
          <p:txBody>
            <a:bodyPr/>
            <a:lstStyle/>
            <a:p>
              <a:endParaRPr/>
            </a:p>
          </p:txBody>
        </p:sp>
        <p:sp>
          <p:nvSpPr>
            <p:cNvPr id="83" name="tx80"/>
            <p:cNvSpPr/>
            <p:nvPr/>
          </p:nvSpPr>
          <p:spPr>
            <a:xfrm>
              <a:off x="3413253" y="1721482"/>
              <a:ext cx="444698" cy="166315"/>
            </a:xfrm>
            <a:prstGeom prst="rect">
              <a:avLst/>
            </a:prstGeom>
            <a:noFill/>
          </p:spPr>
          <p:txBody>
            <a:bodyPr wrap="none" lIns="0" tIns="0" rIns="0" bIns="0" anchor="ctr" anchorCtr="1"/>
            <a:lstStyle/>
            <a:p>
              <a:pPr marL="0" marR="0" indent="0" algn="l">
                <a:lnSpc>
                  <a:spcPts val="1800"/>
                </a:lnSpc>
                <a:spcBef>
                  <a:spcPts val="0"/>
                </a:spcBef>
                <a:spcAft>
                  <a:spcPts val="0"/>
                </a:spcAft>
              </a:pPr>
              <a:r>
                <a:rPr sz="1800">
                  <a:solidFill>
                    <a:srgbClr val="000000">
                      <a:alpha val="100000"/>
                    </a:srgbClr>
                  </a:solidFill>
                  <a:cs typeface="Arial"/>
                </a:rPr>
                <a:t>Men</a:t>
              </a:r>
            </a:p>
          </p:txBody>
        </p:sp>
        <p:sp>
          <p:nvSpPr>
            <p:cNvPr id="84" name="rc81"/>
            <p:cNvSpPr/>
            <p:nvPr/>
          </p:nvSpPr>
          <p:spPr>
            <a:xfrm>
              <a:off x="6355522" y="1609008"/>
              <a:ext cx="5074079" cy="393941"/>
            </a:xfrm>
            <a:prstGeom prst="rect">
              <a:avLst/>
            </a:prstGeom>
            <a:solidFill>
              <a:srgbClr val="FFFFFF">
                <a:alpha val="100000"/>
              </a:srgbClr>
            </a:solidFill>
          </p:spPr>
          <p:txBody>
            <a:bodyPr/>
            <a:lstStyle/>
            <a:p>
              <a:endParaRPr/>
            </a:p>
          </p:txBody>
        </p:sp>
        <p:sp>
          <p:nvSpPr>
            <p:cNvPr id="85" name="tx82"/>
            <p:cNvSpPr/>
            <p:nvPr/>
          </p:nvSpPr>
          <p:spPr>
            <a:xfrm>
              <a:off x="8498762" y="1721482"/>
              <a:ext cx="787598" cy="166315"/>
            </a:xfrm>
            <a:prstGeom prst="rect">
              <a:avLst/>
            </a:prstGeom>
            <a:noFill/>
          </p:spPr>
          <p:txBody>
            <a:bodyPr wrap="none" lIns="0" tIns="0" rIns="0" bIns="0" anchor="ctr" anchorCtr="1"/>
            <a:lstStyle/>
            <a:p>
              <a:pPr marL="0" marR="0" indent="0" algn="l">
                <a:lnSpc>
                  <a:spcPts val="1800"/>
                </a:lnSpc>
                <a:spcBef>
                  <a:spcPts val="0"/>
                </a:spcBef>
                <a:spcAft>
                  <a:spcPts val="0"/>
                </a:spcAft>
              </a:pPr>
              <a:r>
                <a:rPr sz="1800">
                  <a:solidFill>
                    <a:srgbClr val="000000">
                      <a:alpha val="100000"/>
                    </a:srgbClr>
                  </a:solidFill>
                  <a:cs typeface="Arial"/>
                </a:rPr>
                <a:t>Women</a:t>
              </a:r>
            </a:p>
          </p:txBody>
        </p:sp>
        <p:sp>
          <p:nvSpPr>
            <p:cNvPr id="86" name="pl83"/>
            <p:cNvSpPr/>
            <p:nvPr/>
          </p:nvSpPr>
          <p:spPr>
            <a:xfrm>
              <a:off x="1098562" y="6044073"/>
              <a:ext cx="5074079" cy="0"/>
            </a:xfrm>
            <a:custGeom>
              <a:avLst/>
              <a:gdLst/>
              <a:ahLst/>
              <a:cxnLst/>
              <a:rect l="0" t="0" r="0" b="0"/>
              <a:pathLst>
                <a:path w="5074079">
                  <a:moveTo>
                    <a:pt x="0" y="0"/>
                  </a:moveTo>
                  <a:lnTo>
                    <a:pt x="5074079" y="0"/>
                  </a:lnTo>
                </a:path>
              </a:pathLst>
            </a:custGeom>
            <a:ln w="9525" cap="flat">
              <a:solidFill>
                <a:srgbClr val="000000">
                  <a:alpha val="100000"/>
                </a:srgbClr>
              </a:solidFill>
              <a:prstDash val="solid"/>
              <a:round/>
            </a:ln>
          </p:spPr>
          <p:txBody>
            <a:bodyPr/>
            <a:lstStyle/>
            <a:p>
              <a:endParaRPr/>
            </a:p>
          </p:txBody>
        </p:sp>
        <p:sp>
          <p:nvSpPr>
            <p:cNvPr id="87" name="pl84"/>
            <p:cNvSpPr/>
            <p:nvPr/>
          </p:nvSpPr>
          <p:spPr>
            <a:xfrm>
              <a:off x="1521402" y="6044073"/>
              <a:ext cx="0" cy="56936"/>
            </a:xfrm>
            <a:custGeom>
              <a:avLst/>
              <a:gdLst/>
              <a:ahLst/>
              <a:cxnLst/>
              <a:rect l="0" t="0" r="0" b="0"/>
              <a:pathLst>
                <a:path h="56936">
                  <a:moveTo>
                    <a:pt x="0" y="56936"/>
                  </a:moveTo>
                  <a:lnTo>
                    <a:pt x="0" y="0"/>
                  </a:lnTo>
                </a:path>
              </a:pathLst>
            </a:custGeom>
            <a:ln w="7143" cap="flat">
              <a:solidFill>
                <a:srgbClr val="000000">
                  <a:alpha val="100000"/>
                </a:srgbClr>
              </a:solidFill>
              <a:prstDash val="solid"/>
              <a:round/>
            </a:ln>
          </p:spPr>
          <p:txBody>
            <a:bodyPr/>
            <a:lstStyle/>
            <a:p>
              <a:endParaRPr/>
            </a:p>
          </p:txBody>
        </p:sp>
        <p:sp>
          <p:nvSpPr>
            <p:cNvPr id="88" name="pl85"/>
            <p:cNvSpPr/>
            <p:nvPr/>
          </p:nvSpPr>
          <p:spPr>
            <a:xfrm>
              <a:off x="2226135" y="6044073"/>
              <a:ext cx="0" cy="56936"/>
            </a:xfrm>
            <a:custGeom>
              <a:avLst/>
              <a:gdLst/>
              <a:ahLst/>
              <a:cxnLst/>
              <a:rect l="0" t="0" r="0" b="0"/>
              <a:pathLst>
                <a:path h="56936">
                  <a:moveTo>
                    <a:pt x="0" y="56936"/>
                  </a:moveTo>
                  <a:lnTo>
                    <a:pt x="0" y="0"/>
                  </a:lnTo>
                </a:path>
              </a:pathLst>
            </a:custGeom>
            <a:ln w="7143" cap="flat">
              <a:solidFill>
                <a:srgbClr val="000000">
                  <a:alpha val="100000"/>
                </a:srgbClr>
              </a:solidFill>
              <a:prstDash val="solid"/>
              <a:round/>
            </a:ln>
          </p:spPr>
          <p:txBody>
            <a:bodyPr/>
            <a:lstStyle/>
            <a:p>
              <a:endParaRPr/>
            </a:p>
          </p:txBody>
        </p:sp>
        <p:sp>
          <p:nvSpPr>
            <p:cNvPr id="89" name="pl86"/>
            <p:cNvSpPr/>
            <p:nvPr/>
          </p:nvSpPr>
          <p:spPr>
            <a:xfrm>
              <a:off x="2930868" y="6044073"/>
              <a:ext cx="0" cy="56936"/>
            </a:xfrm>
            <a:custGeom>
              <a:avLst/>
              <a:gdLst/>
              <a:ahLst/>
              <a:cxnLst/>
              <a:rect l="0" t="0" r="0" b="0"/>
              <a:pathLst>
                <a:path h="56936">
                  <a:moveTo>
                    <a:pt x="0" y="56936"/>
                  </a:moveTo>
                  <a:lnTo>
                    <a:pt x="0" y="0"/>
                  </a:lnTo>
                </a:path>
              </a:pathLst>
            </a:custGeom>
            <a:ln w="7143" cap="flat">
              <a:solidFill>
                <a:srgbClr val="000000">
                  <a:alpha val="100000"/>
                </a:srgbClr>
              </a:solidFill>
              <a:prstDash val="solid"/>
              <a:round/>
            </a:ln>
          </p:spPr>
          <p:txBody>
            <a:bodyPr/>
            <a:lstStyle/>
            <a:p>
              <a:endParaRPr/>
            </a:p>
          </p:txBody>
        </p:sp>
        <p:sp>
          <p:nvSpPr>
            <p:cNvPr id="90" name="pl87"/>
            <p:cNvSpPr/>
            <p:nvPr/>
          </p:nvSpPr>
          <p:spPr>
            <a:xfrm>
              <a:off x="3635602" y="6044073"/>
              <a:ext cx="0" cy="56936"/>
            </a:xfrm>
            <a:custGeom>
              <a:avLst/>
              <a:gdLst/>
              <a:ahLst/>
              <a:cxnLst/>
              <a:rect l="0" t="0" r="0" b="0"/>
              <a:pathLst>
                <a:path h="56936">
                  <a:moveTo>
                    <a:pt x="0" y="56936"/>
                  </a:moveTo>
                  <a:lnTo>
                    <a:pt x="0" y="0"/>
                  </a:lnTo>
                </a:path>
              </a:pathLst>
            </a:custGeom>
            <a:ln w="7143" cap="flat">
              <a:solidFill>
                <a:srgbClr val="000000">
                  <a:alpha val="100000"/>
                </a:srgbClr>
              </a:solidFill>
              <a:prstDash val="solid"/>
              <a:round/>
            </a:ln>
          </p:spPr>
          <p:txBody>
            <a:bodyPr/>
            <a:lstStyle/>
            <a:p>
              <a:endParaRPr/>
            </a:p>
          </p:txBody>
        </p:sp>
        <p:sp>
          <p:nvSpPr>
            <p:cNvPr id="91" name="pl88"/>
            <p:cNvSpPr/>
            <p:nvPr/>
          </p:nvSpPr>
          <p:spPr>
            <a:xfrm>
              <a:off x="4340335" y="6044073"/>
              <a:ext cx="0" cy="56936"/>
            </a:xfrm>
            <a:custGeom>
              <a:avLst/>
              <a:gdLst/>
              <a:ahLst/>
              <a:cxnLst/>
              <a:rect l="0" t="0" r="0" b="0"/>
              <a:pathLst>
                <a:path h="56936">
                  <a:moveTo>
                    <a:pt x="0" y="56936"/>
                  </a:moveTo>
                  <a:lnTo>
                    <a:pt x="0" y="0"/>
                  </a:lnTo>
                </a:path>
              </a:pathLst>
            </a:custGeom>
            <a:ln w="7143" cap="flat">
              <a:solidFill>
                <a:srgbClr val="000000">
                  <a:alpha val="100000"/>
                </a:srgbClr>
              </a:solidFill>
              <a:prstDash val="solid"/>
              <a:round/>
            </a:ln>
          </p:spPr>
          <p:txBody>
            <a:bodyPr/>
            <a:lstStyle/>
            <a:p>
              <a:endParaRPr/>
            </a:p>
          </p:txBody>
        </p:sp>
        <p:sp>
          <p:nvSpPr>
            <p:cNvPr id="92" name="pl89"/>
            <p:cNvSpPr/>
            <p:nvPr/>
          </p:nvSpPr>
          <p:spPr>
            <a:xfrm>
              <a:off x="5045068" y="6044073"/>
              <a:ext cx="0" cy="56936"/>
            </a:xfrm>
            <a:custGeom>
              <a:avLst/>
              <a:gdLst/>
              <a:ahLst/>
              <a:cxnLst/>
              <a:rect l="0" t="0" r="0" b="0"/>
              <a:pathLst>
                <a:path h="56936">
                  <a:moveTo>
                    <a:pt x="0" y="56936"/>
                  </a:moveTo>
                  <a:lnTo>
                    <a:pt x="0" y="0"/>
                  </a:lnTo>
                </a:path>
              </a:pathLst>
            </a:custGeom>
            <a:ln w="7143" cap="flat">
              <a:solidFill>
                <a:srgbClr val="000000">
                  <a:alpha val="100000"/>
                </a:srgbClr>
              </a:solidFill>
              <a:prstDash val="solid"/>
              <a:round/>
            </a:ln>
          </p:spPr>
          <p:txBody>
            <a:bodyPr/>
            <a:lstStyle/>
            <a:p>
              <a:endParaRPr/>
            </a:p>
          </p:txBody>
        </p:sp>
        <p:sp>
          <p:nvSpPr>
            <p:cNvPr id="93" name="pl90"/>
            <p:cNvSpPr/>
            <p:nvPr/>
          </p:nvSpPr>
          <p:spPr>
            <a:xfrm>
              <a:off x="5749802" y="6044073"/>
              <a:ext cx="0" cy="56936"/>
            </a:xfrm>
            <a:custGeom>
              <a:avLst/>
              <a:gdLst/>
              <a:ahLst/>
              <a:cxnLst/>
              <a:rect l="0" t="0" r="0" b="0"/>
              <a:pathLst>
                <a:path h="56936">
                  <a:moveTo>
                    <a:pt x="0" y="56936"/>
                  </a:moveTo>
                  <a:lnTo>
                    <a:pt x="0" y="0"/>
                  </a:lnTo>
                </a:path>
              </a:pathLst>
            </a:custGeom>
            <a:ln w="7143" cap="flat">
              <a:solidFill>
                <a:srgbClr val="000000">
                  <a:alpha val="100000"/>
                </a:srgbClr>
              </a:solidFill>
              <a:prstDash val="solid"/>
              <a:round/>
            </a:ln>
          </p:spPr>
          <p:txBody>
            <a:bodyPr/>
            <a:lstStyle/>
            <a:p>
              <a:endParaRPr/>
            </a:p>
          </p:txBody>
        </p:sp>
        <p:sp>
          <p:nvSpPr>
            <p:cNvPr id="94" name="tx91"/>
            <p:cNvSpPr/>
            <p:nvPr/>
          </p:nvSpPr>
          <p:spPr>
            <a:xfrm>
              <a:off x="1310271" y="6144060"/>
              <a:ext cx="422262" cy="120681"/>
            </a:xfrm>
            <a:prstGeom prst="rect">
              <a:avLst/>
            </a:prstGeom>
            <a:noFill/>
          </p:spPr>
          <p:txBody>
            <a:bodyPr wrap="none" lIns="0" tIns="0" rIns="0" bIns="0" anchor="ctr" anchorCtr="1"/>
            <a:lstStyle/>
            <a:p>
              <a:pPr marL="0" marR="0" indent="0" algn="l">
                <a:lnSpc>
                  <a:spcPts val="1300"/>
                </a:lnSpc>
                <a:spcBef>
                  <a:spcPts val="0"/>
                </a:spcBef>
                <a:spcAft>
                  <a:spcPts val="0"/>
                </a:spcAft>
              </a:pPr>
              <a:r>
                <a:rPr sz="1300">
                  <a:solidFill>
                    <a:srgbClr val="000000">
                      <a:alpha val="100000"/>
                    </a:srgbClr>
                  </a:solidFill>
                  <a:cs typeface="Arial"/>
                </a:rPr>
                <a:t>18-24</a:t>
              </a:r>
            </a:p>
          </p:txBody>
        </p:sp>
        <p:sp>
          <p:nvSpPr>
            <p:cNvPr id="95" name="tx92"/>
            <p:cNvSpPr/>
            <p:nvPr/>
          </p:nvSpPr>
          <p:spPr>
            <a:xfrm>
              <a:off x="2015004" y="6143979"/>
              <a:ext cx="422262" cy="120761"/>
            </a:xfrm>
            <a:prstGeom prst="rect">
              <a:avLst/>
            </a:prstGeom>
            <a:noFill/>
          </p:spPr>
          <p:txBody>
            <a:bodyPr wrap="none" lIns="0" tIns="0" rIns="0" bIns="0" anchor="ctr" anchorCtr="1"/>
            <a:lstStyle/>
            <a:p>
              <a:pPr marL="0" marR="0" indent="0" algn="l">
                <a:lnSpc>
                  <a:spcPts val="1300"/>
                </a:lnSpc>
                <a:spcBef>
                  <a:spcPts val="0"/>
                </a:spcBef>
                <a:spcAft>
                  <a:spcPts val="0"/>
                </a:spcAft>
              </a:pPr>
              <a:r>
                <a:rPr sz="1300">
                  <a:solidFill>
                    <a:srgbClr val="000000">
                      <a:alpha val="100000"/>
                    </a:srgbClr>
                  </a:solidFill>
                  <a:cs typeface="Arial"/>
                </a:rPr>
                <a:t>25-34</a:t>
              </a:r>
            </a:p>
          </p:txBody>
        </p:sp>
        <p:sp>
          <p:nvSpPr>
            <p:cNvPr id="96" name="tx93"/>
            <p:cNvSpPr/>
            <p:nvPr/>
          </p:nvSpPr>
          <p:spPr>
            <a:xfrm>
              <a:off x="2719737" y="6143979"/>
              <a:ext cx="422262" cy="120761"/>
            </a:xfrm>
            <a:prstGeom prst="rect">
              <a:avLst/>
            </a:prstGeom>
            <a:noFill/>
          </p:spPr>
          <p:txBody>
            <a:bodyPr wrap="none" lIns="0" tIns="0" rIns="0" bIns="0" anchor="ctr" anchorCtr="1"/>
            <a:lstStyle/>
            <a:p>
              <a:pPr marL="0" marR="0" indent="0" algn="l">
                <a:lnSpc>
                  <a:spcPts val="1300"/>
                </a:lnSpc>
                <a:spcBef>
                  <a:spcPts val="0"/>
                </a:spcBef>
                <a:spcAft>
                  <a:spcPts val="0"/>
                </a:spcAft>
              </a:pPr>
              <a:r>
                <a:rPr sz="1300">
                  <a:solidFill>
                    <a:srgbClr val="000000">
                      <a:alpha val="100000"/>
                    </a:srgbClr>
                  </a:solidFill>
                  <a:cs typeface="Arial"/>
                </a:rPr>
                <a:t>35-44</a:t>
              </a:r>
            </a:p>
          </p:txBody>
        </p:sp>
        <p:sp>
          <p:nvSpPr>
            <p:cNvPr id="97" name="tx94"/>
            <p:cNvSpPr/>
            <p:nvPr/>
          </p:nvSpPr>
          <p:spPr>
            <a:xfrm>
              <a:off x="3424470" y="6144543"/>
              <a:ext cx="422262" cy="120197"/>
            </a:xfrm>
            <a:prstGeom prst="rect">
              <a:avLst/>
            </a:prstGeom>
            <a:noFill/>
          </p:spPr>
          <p:txBody>
            <a:bodyPr wrap="none" lIns="0" tIns="0" rIns="0" bIns="0" anchor="ctr" anchorCtr="1"/>
            <a:lstStyle/>
            <a:p>
              <a:pPr marL="0" marR="0" indent="0" algn="l">
                <a:lnSpc>
                  <a:spcPts val="1300"/>
                </a:lnSpc>
                <a:spcBef>
                  <a:spcPts val="0"/>
                </a:spcBef>
                <a:spcAft>
                  <a:spcPts val="0"/>
                </a:spcAft>
              </a:pPr>
              <a:r>
                <a:rPr sz="1300">
                  <a:solidFill>
                    <a:srgbClr val="000000">
                      <a:alpha val="100000"/>
                    </a:srgbClr>
                  </a:solidFill>
                  <a:cs typeface="Arial"/>
                </a:rPr>
                <a:t>45-54</a:t>
              </a:r>
            </a:p>
          </p:txBody>
        </p:sp>
        <p:sp>
          <p:nvSpPr>
            <p:cNvPr id="98" name="tx95"/>
            <p:cNvSpPr/>
            <p:nvPr/>
          </p:nvSpPr>
          <p:spPr>
            <a:xfrm>
              <a:off x="4129204" y="6144060"/>
              <a:ext cx="422262" cy="120681"/>
            </a:xfrm>
            <a:prstGeom prst="rect">
              <a:avLst/>
            </a:prstGeom>
            <a:noFill/>
          </p:spPr>
          <p:txBody>
            <a:bodyPr wrap="none" lIns="0" tIns="0" rIns="0" bIns="0" anchor="ctr" anchorCtr="1"/>
            <a:lstStyle/>
            <a:p>
              <a:pPr marL="0" marR="0" indent="0" algn="l">
                <a:lnSpc>
                  <a:spcPts val="1300"/>
                </a:lnSpc>
                <a:spcBef>
                  <a:spcPts val="0"/>
                </a:spcBef>
                <a:spcAft>
                  <a:spcPts val="0"/>
                </a:spcAft>
              </a:pPr>
              <a:r>
                <a:rPr sz="1300">
                  <a:solidFill>
                    <a:srgbClr val="000000">
                      <a:alpha val="100000"/>
                    </a:srgbClr>
                  </a:solidFill>
                  <a:cs typeface="Arial"/>
                </a:rPr>
                <a:t>55-64</a:t>
              </a:r>
            </a:p>
          </p:txBody>
        </p:sp>
        <p:sp>
          <p:nvSpPr>
            <p:cNvPr id="99" name="tx96"/>
            <p:cNvSpPr/>
            <p:nvPr/>
          </p:nvSpPr>
          <p:spPr>
            <a:xfrm>
              <a:off x="4833937" y="6144060"/>
              <a:ext cx="422262" cy="120681"/>
            </a:xfrm>
            <a:prstGeom prst="rect">
              <a:avLst/>
            </a:prstGeom>
            <a:noFill/>
          </p:spPr>
          <p:txBody>
            <a:bodyPr wrap="none" lIns="0" tIns="0" rIns="0" bIns="0" anchor="ctr" anchorCtr="1"/>
            <a:lstStyle/>
            <a:p>
              <a:pPr marL="0" marR="0" indent="0" algn="l">
                <a:lnSpc>
                  <a:spcPts val="1300"/>
                </a:lnSpc>
                <a:spcBef>
                  <a:spcPts val="0"/>
                </a:spcBef>
                <a:spcAft>
                  <a:spcPts val="0"/>
                </a:spcAft>
              </a:pPr>
              <a:r>
                <a:rPr sz="1300">
                  <a:solidFill>
                    <a:srgbClr val="000000">
                      <a:alpha val="100000"/>
                    </a:srgbClr>
                  </a:solidFill>
                  <a:cs typeface="Arial"/>
                </a:rPr>
                <a:t>65-74</a:t>
              </a:r>
            </a:p>
          </p:txBody>
        </p:sp>
        <p:sp>
          <p:nvSpPr>
            <p:cNvPr id="100" name="tx97"/>
            <p:cNvSpPr/>
            <p:nvPr/>
          </p:nvSpPr>
          <p:spPr>
            <a:xfrm>
              <a:off x="5609773" y="6146075"/>
              <a:ext cx="280057" cy="118665"/>
            </a:xfrm>
            <a:prstGeom prst="rect">
              <a:avLst/>
            </a:prstGeom>
            <a:noFill/>
          </p:spPr>
          <p:txBody>
            <a:bodyPr wrap="none" lIns="0" tIns="0" rIns="0" bIns="0" anchor="ctr" anchorCtr="1"/>
            <a:lstStyle/>
            <a:p>
              <a:pPr marL="0" marR="0" indent="0" algn="l">
                <a:lnSpc>
                  <a:spcPts val="1300"/>
                </a:lnSpc>
                <a:spcBef>
                  <a:spcPts val="0"/>
                </a:spcBef>
                <a:spcAft>
                  <a:spcPts val="0"/>
                </a:spcAft>
              </a:pPr>
              <a:r>
                <a:rPr sz="1300">
                  <a:solidFill>
                    <a:srgbClr val="000000">
                      <a:alpha val="100000"/>
                    </a:srgbClr>
                  </a:solidFill>
                  <a:cs typeface="Arial"/>
                </a:rPr>
                <a:t>75+</a:t>
              </a:r>
            </a:p>
          </p:txBody>
        </p:sp>
        <p:sp>
          <p:nvSpPr>
            <p:cNvPr id="101" name="pl98"/>
            <p:cNvSpPr/>
            <p:nvPr/>
          </p:nvSpPr>
          <p:spPr>
            <a:xfrm>
              <a:off x="6355522" y="6044073"/>
              <a:ext cx="5074079" cy="0"/>
            </a:xfrm>
            <a:custGeom>
              <a:avLst/>
              <a:gdLst/>
              <a:ahLst/>
              <a:cxnLst/>
              <a:rect l="0" t="0" r="0" b="0"/>
              <a:pathLst>
                <a:path w="5074079">
                  <a:moveTo>
                    <a:pt x="0" y="0"/>
                  </a:moveTo>
                  <a:lnTo>
                    <a:pt x="5074079" y="0"/>
                  </a:lnTo>
                </a:path>
              </a:pathLst>
            </a:custGeom>
            <a:ln w="9525" cap="flat">
              <a:solidFill>
                <a:srgbClr val="000000">
                  <a:alpha val="100000"/>
                </a:srgbClr>
              </a:solidFill>
              <a:prstDash val="solid"/>
              <a:round/>
            </a:ln>
          </p:spPr>
          <p:txBody>
            <a:bodyPr/>
            <a:lstStyle/>
            <a:p>
              <a:endParaRPr/>
            </a:p>
          </p:txBody>
        </p:sp>
        <p:sp>
          <p:nvSpPr>
            <p:cNvPr id="102" name="pl99"/>
            <p:cNvSpPr/>
            <p:nvPr/>
          </p:nvSpPr>
          <p:spPr>
            <a:xfrm>
              <a:off x="6778362" y="6044073"/>
              <a:ext cx="0" cy="56936"/>
            </a:xfrm>
            <a:custGeom>
              <a:avLst/>
              <a:gdLst/>
              <a:ahLst/>
              <a:cxnLst/>
              <a:rect l="0" t="0" r="0" b="0"/>
              <a:pathLst>
                <a:path h="56936">
                  <a:moveTo>
                    <a:pt x="0" y="56936"/>
                  </a:moveTo>
                  <a:lnTo>
                    <a:pt x="0" y="0"/>
                  </a:lnTo>
                </a:path>
              </a:pathLst>
            </a:custGeom>
            <a:ln w="7143" cap="flat">
              <a:solidFill>
                <a:srgbClr val="000000">
                  <a:alpha val="100000"/>
                </a:srgbClr>
              </a:solidFill>
              <a:prstDash val="solid"/>
              <a:round/>
            </a:ln>
          </p:spPr>
          <p:txBody>
            <a:bodyPr/>
            <a:lstStyle/>
            <a:p>
              <a:endParaRPr/>
            </a:p>
          </p:txBody>
        </p:sp>
        <p:sp>
          <p:nvSpPr>
            <p:cNvPr id="103" name="pl100"/>
            <p:cNvSpPr/>
            <p:nvPr/>
          </p:nvSpPr>
          <p:spPr>
            <a:xfrm>
              <a:off x="7483095" y="6044073"/>
              <a:ext cx="0" cy="56936"/>
            </a:xfrm>
            <a:custGeom>
              <a:avLst/>
              <a:gdLst/>
              <a:ahLst/>
              <a:cxnLst/>
              <a:rect l="0" t="0" r="0" b="0"/>
              <a:pathLst>
                <a:path h="56936">
                  <a:moveTo>
                    <a:pt x="0" y="56936"/>
                  </a:moveTo>
                  <a:lnTo>
                    <a:pt x="0" y="0"/>
                  </a:lnTo>
                </a:path>
              </a:pathLst>
            </a:custGeom>
            <a:ln w="7143" cap="flat">
              <a:solidFill>
                <a:srgbClr val="000000">
                  <a:alpha val="100000"/>
                </a:srgbClr>
              </a:solidFill>
              <a:prstDash val="solid"/>
              <a:round/>
            </a:ln>
          </p:spPr>
          <p:txBody>
            <a:bodyPr/>
            <a:lstStyle/>
            <a:p>
              <a:endParaRPr/>
            </a:p>
          </p:txBody>
        </p:sp>
        <p:sp>
          <p:nvSpPr>
            <p:cNvPr id="104" name="pl101"/>
            <p:cNvSpPr/>
            <p:nvPr/>
          </p:nvSpPr>
          <p:spPr>
            <a:xfrm>
              <a:off x="8187828" y="6044073"/>
              <a:ext cx="0" cy="56936"/>
            </a:xfrm>
            <a:custGeom>
              <a:avLst/>
              <a:gdLst/>
              <a:ahLst/>
              <a:cxnLst/>
              <a:rect l="0" t="0" r="0" b="0"/>
              <a:pathLst>
                <a:path h="56936">
                  <a:moveTo>
                    <a:pt x="0" y="56936"/>
                  </a:moveTo>
                  <a:lnTo>
                    <a:pt x="0" y="0"/>
                  </a:lnTo>
                </a:path>
              </a:pathLst>
            </a:custGeom>
            <a:ln w="7143" cap="flat">
              <a:solidFill>
                <a:srgbClr val="000000">
                  <a:alpha val="100000"/>
                </a:srgbClr>
              </a:solidFill>
              <a:prstDash val="solid"/>
              <a:round/>
            </a:ln>
          </p:spPr>
          <p:txBody>
            <a:bodyPr/>
            <a:lstStyle/>
            <a:p>
              <a:endParaRPr/>
            </a:p>
          </p:txBody>
        </p:sp>
        <p:sp>
          <p:nvSpPr>
            <p:cNvPr id="105" name="pl102"/>
            <p:cNvSpPr/>
            <p:nvPr/>
          </p:nvSpPr>
          <p:spPr>
            <a:xfrm>
              <a:off x="8892562" y="6044073"/>
              <a:ext cx="0" cy="56936"/>
            </a:xfrm>
            <a:custGeom>
              <a:avLst/>
              <a:gdLst/>
              <a:ahLst/>
              <a:cxnLst/>
              <a:rect l="0" t="0" r="0" b="0"/>
              <a:pathLst>
                <a:path h="56936">
                  <a:moveTo>
                    <a:pt x="0" y="56936"/>
                  </a:moveTo>
                  <a:lnTo>
                    <a:pt x="0" y="0"/>
                  </a:lnTo>
                </a:path>
              </a:pathLst>
            </a:custGeom>
            <a:ln w="7143" cap="flat">
              <a:solidFill>
                <a:srgbClr val="000000">
                  <a:alpha val="100000"/>
                </a:srgbClr>
              </a:solidFill>
              <a:prstDash val="solid"/>
              <a:round/>
            </a:ln>
          </p:spPr>
          <p:txBody>
            <a:bodyPr/>
            <a:lstStyle/>
            <a:p>
              <a:endParaRPr/>
            </a:p>
          </p:txBody>
        </p:sp>
        <p:sp>
          <p:nvSpPr>
            <p:cNvPr id="106" name="pl103"/>
            <p:cNvSpPr/>
            <p:nvPr/>
          </p:nvSpPr>
          <p:spPr>
            <a:xfrm>
              <a:off x="9597295" y="6044073"/>
              <a:ext cx="0" cy="56936"/>
            </a:xfrm>
            <a:custGeom>
              <a:avLst/>
              <a:gdLst/>
              <a:ahLst/>
              <a:cxnLst/>
              <a:rect l="0" t="0" r="0" b="0"/>
              <a:pathLst>
                <a:path h="56936">
                  <a:moveTo>
                    <a:pt x="0" y="56936"/>
                  </a:moveTo>
                  <a:lnTo>
                    <a:pt x="0" y="0"/>
                  </a:lnTo>
                </a:path>
              </a:pathLst>
            </a:custGeom>
            <a:ln w="7143" cap="flat">
              <a:solidFill>
                <a:srgbClr val="000000">
                  <a:alpha val="100000"/>
                </a:srgbClr>
              </a:solidFill>
              <a:prstDash val="solid"/>
              <a:round/>
            </a:ln>
          </p:spPr>
          <p:txBody>
            <a:bodyPr/>
            <a:lstStyle/>
            <a:p>
              <a:endParaRPr/>
            </a:p>
          </p:txBody>
        </p:sp>
        <p:sp>
          <p:nvSpPr>
            <p:cNvPr id="107" name="pl104"/>
            <p:cNvSpPr/>
            <p:nvPr/>
          </p:nvSpPr>
          <p:spPr>
            <a:xfrm>
              <a:off x="10302028" y="6044073"/>
              <a:ext cx="0" cy="56936"/>
            </a:xfrm>
            <a:custGeom>
              <a:avLst/>
              <a:gdLst/>
              <a:ahLst/>
              <a:cxnLst/>
              <a:rect l="0" t="0" r="0" b="0"/>
              <a:pathLst>
                <a:path h="56936">
                  <a:moveTo>
                    <a:pt x="0" y="56936"/>
                  </a:moveTo>
                  <a:lnTo>
                    <a:pt x="0" y="0"/>
                  </a:lnTo>
                </a:path>
              </a:pathLst>
            </a:custGeom>
            <a:ln w="7143" cap="flat">
              <a:solidFill>
                <a:srgbClr val="000000">
                  <a:alpha val="100000"/>
                </a:srgbClr>
              </a:solidFill>
              <a:prstDash val="solid"/>
              <a:round/>
            </a:ln>
          </p:spPr>
          <p:txBody>
            <a:bodyPr/>
            <a:lstStyle/>
            <a:p>
              <a:endParaRPr/>
            </a:p>
          </p:txBody>
        </p:sp>
        <p:sp>
          <p:nvSpPr>
            <p:cNvPr id="108" name="pl105"/>
            <p:cNvSpPr/>
            <p:nvPr/>
          </p:nvSpPr>
          <p:spPr>
            <a:xfrm>
              <a:off x="11006762" y="6044073"/>
              <a:ext cx="0" cy="56936"/>
            </a:xfrm>
            <a:custGeom>
              <a:avLst/>
              <a:gdLst/>
              <a:ahLst/>
              <a:cxnLst/>
              <a:rect l="0" t="0" r="0" b="0"/>
              <a:pathLst>
                <a:path h="56936">
                  <a:moveTo>
                    <a:pt x="0" y="56936"/>
                  </a:moveTo>
                  <a:lnTo>
                    <a:pt x="0" y="0"/>
                  </a:lnTo>
                </a:path>
              </a:pathLst>
            </a:custGeom>
            <a:ln w="7143" cap="flat">
              <a:solidFill>
                <a:srgbClr val="000000">
                  <a:alpha val="100000"/>
                </a:srgbClr>
              </a:solidFill>
              <a:prstDash val="solid"/>
              <a:round/>
            </a:ln>
          </p:spPr>
          <p:txBody>
            <a:bodyPr/>
            <a:lstStyle/>
            <a:p>
              <a:endParaRPr/>
            </a:p>
          </p:txBody>
        </p:sp>
        <p:sp>
          <p:nvSpPr>
            <p:cNvPr id="109" name="tx106"/>
            <p:cNvSpPr/>
            <p:nvPr/>
          </p:nvSpPr>
          <p:spPr>
            <a:xfrm>
              <a:off x="6567230" y="6144060"/>
              <a:ext cx="422262" cy="120681"/>
            </a:xfrm>
            <a:prstGeom prst="rect">
              <a:avLst/>
            </a:prstGeom>
            <a:noFill/>
          </p:spPr>
          <p:txBody>
            <a:bodyPr wrap="none" lIns="0" tIns="0" rIns="0" bIns="0" anchor="ctr" anchorCtr="1"/>
            <a:lstStyle/>
            <a:p>
              <a:pPr marL="0" marR="0" indent="0" algn="l">
                <a:lnSpc>
                  <a:spcPts val="1300"/>
                </a:lnSpc>
                <a:spcBef>
                  <a:spcPts val="0"/>
                </a:spcBef>
                <a:spcAft>
                  <a:spcPts val="0"/>
                </a:spcAft>
              </a:pPr>
              <a:r>
                <a:rPr sz="1300">
                  <a:solidFill>
                    <a:srgbClr val="000000">
                      <a:alpha val="100000"/>
                    </a:srgbClr>
                  </a:solidFill>
                  <a:cs typeface="Arial"/>
                </a:rPr>
                <a:t>18-24</a:t>
              </a:r>
            </a:p>
          </p:txBody>
        </p:sp>
        <p:sp>
          <p:nvSpPr>
            <p:cNvPr id="110" name="tx107"/>
            <p:cNvSpPr/>
            <p:nvPr/>
          </p:nvSpPr>
          <p:spPr>
            <a:xfrm>
              <a:off x="7271964" y="6143979"/>
              <a:ext cx="422262" cy="120761"/>
            </a:xfrm>
            <a:prstGeom prst="rect">
              <a:avLst/>
            </a:prstGeom>
            <a:noFill/>
          </p:spPr>
          <p:txBody>
            <a:bodyPr wrap="none" lIns="0" tIns="0" rIns="0" bIns="0" anchor="ctr" anchorCtr="1"/>
            <a:lstStyle/>
            <a:p>
              <a:pPr marL="0" marR="0" indent="0" algn="l">
                <a:lnSpc>
                  <a:spcPts val="1300"/>
                </a:lnSpc>
                <a:spcBef>
                  <a:spcPts val="0"/>
                </a:spcBef>
                <a:spcAft>
                  <a:spcPts val="0"/>
                </a:spcAft>
              </a:pPr>
              <a:r>
                <a:rPr sz="1300">
                  <a:solidFill>
                    <a:srgbClr val="000000">
                      <a:alpha val="100000"/>
                    </a:srgbClr>
                  </a:solidFill>
                  <a:cs typeface="Arial"/>
                </a:rPr>
                <a:t>25-34</a:t>
              </a:r>
            </a:p>
          </p:txBody>
        </p:sp>
        <p:sp>
          <p:nvSpPr>
            <p:cNvPr id="111" name="tx108"/>
            <p:cNvSpPr/>
            <p:nvPr/>
          </p:nvSpPr>
          <p:spPr>
            <a:xfrm>
              <a:off x="7976697" y="6143979"/>
              <a:ext cx="422262" cy="120761"/>
            </a:xfrm>
            <a:prstGeom prst="rect">
              <a:avLst/>
            </a:prstGeom>
            <a:noFill/>
          </p:spPr>
          <p:txBody>
            <a:bodyPr wrap="none" lIns="0" tIns="0" rIns="0" bIns="0" anchor="ctr" anchorCtr="1"/>
            <a:lstStyle/>
            <a:p>
              <a:pPr marL="0" marR="0" indent="0" algn="l">
                <a:lnSpc>
                  <a:spcPts val="1300"/>
                </a:lnSpc>
                <a:spcBef>
                  <a:spcPts val="0"/>
                </a:spcBef>
                <a:spcAft>
                  <a:spcPts val="0"/>
                </a:spcAft>
              </a:pPr>
              <a:r>
                <a:rPr sz="1300">
                  <a:solidFill>
                    <a:srgbClr val="000000">
                      <a:alpha val="100000"/>
                    </a:srgbClr>
                  </a:solidFill>
                  <a:cs typeface="Arial"/>
                </a:rPr>
                <a:t>35-44</a:t>
              </a:r>
            </a:p>
          </p:txBody>
        </p:sp>
        <p:sp>
          <p:nvSpPr>
            <p:cNvPr id="112" name="tx109"/>
            <p:cNvSpPr/>
            <p:nvPr/>
          </p:nvSpPr>
          <p:spPr>
            <a:xfrm>
              <a:off x="8681430" y="6144543"/>
              <a:ext cx="422262" cy="120197"/>
            </a:xfrm>
            <a:prstGeom prst="rect">
              <a:avLst/>
            </a:prstGeom>
            <a:noFill/>
          </p:spPr>
          <p:txBody>
            <a:bodyPr wrap="none" lIns="0" tIns="0" rIns="0" bIns="0" anchor="ctr" anchorCtr="1"/>
            <a:lstStyle/>
            <a:p>
              <a:pPr marL="0" marR="0" indent="0" algn="l">
                <a:lnSpc>
                  <a:spcPts val="1300"/>
                </a:lnSpc>
                <a:spcBef>
                  <a:spcPts val="0"/>
                </a:spcBef>
                <a:spcAft>
                  <a:spcPts val="0"/>
                </a:spcAft>
              </a:pPr>
              <a:r>
                <a:rPr sz="1300">
                  <a:solidFill>
                    <a:srgbClr val="000000">
                      <a:alpha val="100000"/>
                    </a:srgbClr>
                  </a:solidFill>
                  <a:cs typeface="Arial"/>
                </a:rPr>
                <a:t>45-54</a:t>
              </a:r>
            </a:p>
          </p:txBody>
        </p:sp>
        <p:sp>
          <p:nvSpPr>
            <p:cNvPr id="113" name="tx110"/>
            <p:cNvSpPr/>
            <p:nvPr/>
          </p:nvSpPr>
          <p:spPr>
            <a:xfrm>
              <a:off x="9386164" y="6144060"/>
              <a:ext cx="422262" cy="120681"/>
            </a:xfrm>
            <a:prstGeom prst="rect">
              <a:avLst/>
            </a:prstGeom>
            <a:noFill/>
          </p:spPr>
          <p:txBody>
            <a:bodyPr wrap="none" lIns="0" tIns="0" rIns="0" bIns="0" anchor="ctr" anchorCtr="1"/>
            <a:lstStyle/>
            <a:p>
              <a:pPr marL="0" marR="0" indent="0" algn="l">
                <a:lnSpc>
                  <a:spcPts val="1300"/>
                </a:lnSpc>
                <a:spcBef>
                  <a:spcPts val="0"/>
                </a:spcBef>
                <a:spcAft>
                  <a:spcPts val="0"/>
                </a:spcAft>
              </a:pPr>
              <a:r>
                <a:rPr sz="1300">
                  <a:solidFill>
                    <a:srgbClr val="000000">
                      <a:alpha val="100000"/>
                    </a:srgbClr>
                  </a:solidFill>
                  <a:cs typeface="Arial"/>
                </a:rPr>
                <a:t>55-64</a:t>
              </a:r>
            </a:p>
          </p:txBody>
        </p:sp>
        <p:sp>
          <p:nvSpPr>
            <p:cNvPr id="114" name="tx111"/>
            <p:cNvSpPr/>
            <p:nvPr/>
          </p:nvSpPr>
          <p:spPr>
            <a:xfrm>
              <a:off x="10090897" y="6144060"/>
              <a:ext cx="422262" cy="120681"/>
            </a:xfrm>
            <a:prstGeom prst="rect">
              <a:avLst/>
            </a:prstGeom>
            <a:noFill/>
          </p:spPr>
          <p:txBody>
            <a:bodyPr wrap="none" lIns="0" tIns="0" rIns="0" bIns="0" anchor="ctr" anchorCtr="1"/>
            <a:lstStyle/>
            <a:p>
              <a:pPr marL="0" marR="0" indent="0" algn="l">
                <a:lnSpc>
                  <a:spcPts val="1300"/>
                </a:lnSpc>
                <a:spcBef>
                  <a:spcPts val="0"/>
                </a:spcBef>
                <a:spcAft>
                  <a:spcPts val="0"/>
                </a:spcAft>
              </a:pPr>
              <a:r>
                <a:rPr sz="1300">
                  <a:solidFill>
                    <a:srgbClr val="000000">
                      <a:alpha val="100000"/>
                    </a:srgbClr>
                  </a:solidFill>
                  <a:cs typeface="Arial"/>
                </a:rPr>
                <a:t>65-74</a:t>
              </a:r>
            </a:p>
          </p:txBody>
        </p:sp>
        <p:sp>
          <p:nvSpPr>
            <p:cNvPr id="115" name="tx112"/>
            <p:cNvSpPr/>
            <p:nvPr/>
          </p:nvSpPr>
          <p:spPr>
            <a:xfrm>
              <a:off x="10866733" y="6146075"/>
              <a:ext cx="280057" cy="118665"/>
            </a:xfrm>
            <a:prstGeom prst="rect">
              <a:avLst/>
            </a:prstGeom>
            <a:noFill/>
          </p:spPr>
          <p:txBody>
            <a:bodyPr wrap="none" lIns="0" tIns="0" rIns="0" bIns="0" anchor="ctr" anchorCtr="1"/>
            <a:lstStyle/>
            <a:p>
              <a:pPr marL="0" marR="0" indent="0" algn="l">
                <a:lnSpc>
                  <a:spcPts val="1300"/>
                </a:lnSpc>
                <a:spcBef>
                  <a:spcPts val="0"/>
                </a:spcBef>
                <a:spcAft>
                  <a:spcPts val="0"/>
                </a:spcAft>
              </a:pPr>
              <a:r>
                <a:rPr sz="1300">
                  <a:solidFill>
                    <a:srgbClr val="000000">
                      <a:alpha val="100000"/>
                    </a:srgbClr>
                  </a:solidFill>
                  <a:cs typeface="Arial"/>
                </a:rPr>
                <a:t>75+</a:t>
              </a:r>
            </a:p>
          </p:txBody>
        </p:sp>
        <p:sp>
          <p:nvSpPr>
            <p:cNvPr id="116" name="tx113"/>
            <p:cNvSpPr/>
            <p:nvPr/>
          </p:nvSpPr>
          <p:spPr>
            <a:xfrm>
              <a:off x="665678" y="5953437"/>
              <a:ext cx="330398" cy="172454"/>
            </a:xfrm>
            <a:prstGeom prst="rect">
              <a:avLst/>
            </a:prstGeom>
            <a:noFill/>
          </p:spPr>
          <p:txBody>
            <a:bodyPr wrap="none" lIns="0" tIns="0" rIns="0" bIns="0" anchor="ctr" anchorCtr="1"/>
            <a:lstStyle/>
            <a:p>
              <a:pPr marL="0" marR="0" indent="0" algn="l">
                <a:lnSpc>
                  <a:spcPts val="1800"/>
                </a:lnSpc>
                <a:spcBef>
                  <a:spcPts val="0"/>
                </a:spcBef>
                <a:spcAft>
                  <a:spcPts val="0"/>
                </a:spcAft>
              </a:pPr>
              <a:r>
                <a:rPr sz="1800">
                  <a:solidFill>
                    <a:srgbClr val="000000">
                      <a:alpha val="100000"/>
                    </a:srgbClr>
                  </a:solidFill>
                  <a:cs typeface="Arial"/>
                </a:rPr>
                <a:t>0%</a:t>
              </a:r>
            </a:p>
          </p:txBody>
        </p:sp>
        <p:sp>
          <p:nvSpPr>
            <p:cNvPr id="117" name="tx114"/>
            <p:cNvSpPr/>
            <p:nvPr/>
          </p:nvSpPr>
          <p:spPr>
            <a:xfrm>
              <a:off x="665678" y="4958086"/>
              <a:ext cx="330398" cy="172454"/>
            </a:xfrm>
            <a:prstGeom prst="rect">
              <a:avLst/>
            </a:prstGeom>
            <a:noFill/>
          </p:spPr>
          <p:txBody>
            <a:bodyPr wrap="none" lIns="0" tIns="0" rIns="0" bIns="0" anchor="ctr" anchorCtr="1"/>
            <a:lstStyle/>
            <a:p>
              <a:pPr marL="0" marR="0" indent="0" algn="l">
                <a:lnSpc>
                  <a:spcPts val="1800"/>
                </a:lnSpc>
                <a:spcBef>
                  <a:spcPts val="0"/>
                </a:spcBef>
                <a:spcAft>
                  <a:spcPts val="0"/>
                </a:spcAft>
              </a:pPr>
              <a:r>
                <a:rPr sz="1800">
                  <a:solidFill>
                    <a:srgbClr val="000000">
                      <a:alpha val="100000"/>
                    </a:srgbClr>
                  </a:solidFill>
                  <a:cs typeface="Arial"/>
                </a:rPr>
                <a:t>5%</a:t>
              </a:r>
            </a:p>
          </p:txBody>
        </p:sp>
        <p:sp>
          <p:nvSpPr>
            <p:cNvPr id="118" name="tx115"/>
            <p:cNvSpPr/>
            <p:nvPr/>
          </p:nvSpPr>
          <p:spPr>
            <a:xfrm>
              <a:off x="538541" y="3962736"/>
              <a:ext cx="457534" cy="172454"/>
            </a:xfrm>
            <a:prstGeom prst="rect">
              <a:avLst/>
            </a:prstGeom>
            <a:noFill/>
          </p:spPr>
          <p:txBody>
            <a:bodyPr wrap="none" lIns="0" tIns="0" rIns="0" bIns="0" anchor="ctr" anchorCtr="1"/>
            <a:lstStyle/>
            <a:p>
              <a:pPr marL="0" marR="0" indent="0" algn="l">
                <a:lnSpc>
                  <a:spcPts val="1800"/>
                </a:lnSpc>
                <a:spcBef>
                  <a:spcPts val="0"/>
                </a:spcBef>
                <a:spcAft>
                  <a:spcPts val="0"/>
                </a:spcAft>
              </a:pPr>
              <a:r>
                <a:rPr sz="1800">
                  <a:solidFill>
                    <a:srgbClr val="000000">
                      <a:alpha val="100000"/>
                    </a:srgbClr>
                  </a:solidFill>
                  <a:cs typeface="Arial"/>
                </a:rPr>
                <a:t>10%</a:t>
              </a:r>
            </a:p>
          </p:txBody>
        </p:sp>
        <p:sp>
          <p:nvSpPr>
            <p:cNvPr id="119" name="tx116"/>
            <p:cNvSpPr/>
            <p:nvPr/>
          </p:nvSpPr>
          <p:spPr>
            <a:xfrm>
              <a:off x="538541" y="2967386"/>
              <a:ext cx="457534" cy="172454"/>
            </a:xfrm>
            <a:prstGeom prst="rect">
              <a:avLst/>
            </a:prstGeom>
            <a:noFill/>
          </p:spPr>
          <p:txBody>
            <a:bodyPr wrap="none" lIns="0" tIns="0" rIns="0" bIns="0" anchor="ctr" anchorCtr="1"/>
            <a:lstStyle/>
            <a:p>
              <a:pPr marL="0" marR="0" indent="0" algn="l">
                <a:lnSpc>
                  <a:spcPts val="1800"/>
                </a:lnSpc>
                <a:spcBef>
                  <a:spcPts val="0"/>
                </a:spcBef>
                <a:spcAft>
                  <a:spcPts val="0"/>
                </a:spcAft>
              </a:pPr>
              <a:r>
                <a:rPr sz="1800">
                  <a:solidFill>
                    <a:srgbClr val="000000">
                      <a:alpha val="100000"/>
                    </a:srgbClr>
                  </a:solidFill>
                  <a:cs typeface="Arial"/>
                </a:rPr>
                <a:t>15%</a:t>
              </a:r>
            </a:p>
          </p:txBody>
        </p:sp>
        <p:sp>
          <p:nvSpPr>
            <p:cNvPr id="120" name="tx117"/>
            <p:cNvSpPr/>
            <p:nvPr/>
          </p:nvSpPr>
          <p:spPr>
            <a:xfrm>
              <a:off x="538541" y="1972035"/>
              <a:ext cx="457534" cy="172454"/>
            </a:xfrm>
            <a:prstGeom prst="rect">
              <a:avLst/>
            </a:prstGeom>
            <a:noFill/>
          </p:spPr>
          <p:txBody>
            <a:bodyPr wrap="none" lIns="0" tIns="0" rIns="0" bIns="0" anchor="ctr" anchorCtr="1"/>
            <a:lstStyle/>
            <a:p>
              <a:pPr marL="0" marR="0" indent="0" algn="l">
                <a:lnSpc>
                  <a:spcPts val="1800"/>
                </a:lnSpc>
                <a:spcBef>
                  <a:spcPts val="0"/>
                </a:spcBef>
                <a:spcAft>
                  <a:spcPts val="0"/>
                </a:spcAft>
              </a:pPr>
              <a:r>
                <a:rPr sz="1800">
                  <a:solidFill>
                    <a:srgbClr val="000000">
                      <a:alpha val="100000"/>
                    </a:srgbClr>
                  </a:solidFill>
                  <a:cs typeface="Arial"/>
                </a:rPr>
                <a:t>20%</a:t>
              </a: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AU" dirty="0"/>
              <a:t>Gambling spending is highly concentrated: </a:t>
            </a:r>
            <a:br>
              <a:rPr lang="en-AU" dirty="0"/>
            </a:br>
            <a:r>
              <a:rPr lang="en-AU" dirty="0"/>
              <a:t>a few bear the brunt of losses</a:t>
            </a:r>
            <a:endParaRPr dirty="0"/>
          </a:p>
        </p:txBody>
      </p:sp>
      <p:sp>
        <p:nvSpPr>
          <p:cNvPr id="3" name="Caption Placeholder 1"/>
          <p:cNvSpPr>
            <a:spLocks noGrp="1"/>
          </p:cNvSpPr>
          <p:nvPr>
            <p:ph type="body" sz="quarter" idx="10" hasCustomPrompt="1"/>
          </p:nvPr>
        </p:nvSpPr>
        <p:spPr/>
        <p:txBody>
          <a:bodyPr/>
          <a:lstStyle/>
          <a:p>
            <a:r>
              <a:t> </a:t>
            </a:r>
          </a:p>
        </p:txBody>
      </p:sp>
      <p:sp>
        <p:nvSpPr>
          <p:cNvPr id="35" name="Text Placeholder 34">
            <a:extLst>
              <a:ext uri="{FF2B5EF4-FFF2-40B4-BE49-F238E27FC236}">
                <a16:creationId xmlns:a16="http://schemas.microsoft.com/office/drawing/2014/main" id="{8942D744-7EC6-76D5-08D7-57AF0B5CA6A2}"/>
              </a:ext>
            </a:extLst>
          </p:cNvPr>
          <p:cNvSpPr>
            <a:spLocks noGrp="1"/>
          </p:cNvSpPr>
          <p:nvPr>
            <p:ph type="body" sz="quarter" idx="11"/>
          </p:nvPr>
        </p:nvSpPr>
        <p:spPr>
          <a:xfrm>
            <a:off x="371475" y="6332546"/>
            <a:ext cx="10662320" cy="455613"/>
          </a:xfrm>
        </p:spPr>
        <p:txBody>
          <a:bodyPr/>
          <a:lstStyle/>
          <a:p>
            <a:pPr marL="0" indent="0">
              <a:buNone/>
            </a:pPr>
            <a:r>
              <a:rPr lang="en-AU" dirty="0"/>
              <a:t>Notes: This figure is based on consumer debit card transactions data from a bank, covering the year to 19 May 2024. Transactions are classified according to merchant category code. Gambling transactions include lottery, casino, racing, and betting transactions. Spending on pokies is not captured in the debit card data.</a:t>
            </a:r>
          </a:p>
        </p:txBody>
      </p:sp>
      <p:sp>
        <p:nvSpPr>
          <p:cNvPr id="37" name="Text Placeholder 4">
            <a:extLst>
              <a:ext uri="{FF2B5EF4-FFF2-40B4-BE49-F238E27FC236}">
                <a16:creationId xmlns:a16="http://schemas.microsoft.com/office/drawing/2014/main" id="{4ADEE376-D6EE-6AC2-1A96-D4ED82ACC9A7}"/>
              </a:ext>
            </a:extLst>
          </p:cNvPr>
          <p:cNvSpPr txBox="1">
            <a:spLocks/>
          </p:cNvSpPr>
          <p:nvPr/>
        </p:nvSpPr>
        <p:spPr>
          <a:xfrm>
            <a:off x="444439" y="1290504"/>
            <a:ext cx="11398531" cy="335156"/>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sz="1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t>Debit card gambling spending, among customers with at least one gambling transaction</a:t>
            </a:r>
          </a:p>
        </p:txBody>
      </p:sp>
      <p:sp>
        <p:nvSpPr>
          <p:cNvPr id="8" name="pl6">
            <a:extLst>
              <a:ext uri="{FF2B5EF4-FFF2-40B4-BE49-F238E27FC236}">
                <a16:creationId xmlns:a16="http://schemas.microsoft.com/office/drawing/2014/main" id="{7CEF46E9-8661-DC10-2E2A-05F5D3590E0C}"/>
              </a:ext>
            </a:extLst>
          </p:cNvPr>
          <p:cNvSpPr/>
          <p:nvPr/>
        </p:nvSpPr>
        <p:spPr>
          <a:xfrm>
            <a:off x="1791661" y="4769931"/>
            <a:ext cx="9875619" cy="0"/>
          </a:xfrm>
          <a:custGeom>
            <a:avLst/>
            <a:gdLst/>
            <a:ahLst/>
            <a:cxnLst/>
            <a:rect l="0" t="0" r="0" b="0"/>
            <a:pathLst>
              <a:path w="9875619">
                <a:moveTo>
                  <a:pt x="0" y="0"/>
                </a:moveTo>
                <a:lnTo>
                  <a:pt x="9875619" y="0"/>
                </a:lnTo>
                <a:lnTo>
                  <a:pt x="9875619" y="0"/>
                </a:lnTo>
              </a:path>
            </a:pathLst>
          </a:custGeom>
          <a:ln w="4762" cap="flat">
            <a:solidFill>
              <a:srgbClr val="C3C7CB">
                <a:alpha val="100000"/>
              </a:srgbClr>
            </a:solidFill>
            <a:prstDash val="solid"/>
            <a:round/>
          </a:ln>
        </p:spPr>
        <p:txBody>
          <a:bodyPr/>
          <a:lstStyle/>
          <a:p>
            <a:endParaRPr/>
          </a:p>
        </p:txBody>
      </p:sp>
      <p:sp>
        <p:nvSpPr>
          <p:cNvPr id="9" name="pl7">
            <a:extLst>
              <a:ext uri="{FF2B5EF4-FFF2-40B4-BE49-F238E27FC236}">
                <a16:creationId xmlns:a16="http://schemas.microsoft.com/office/drawing/2014/main" id="{C43E62DC-789C-8A18-C150-5BEFEB7AB3D4}"/>
              </a:ext>
            </a:extLst>
          </p:cNvPr>
          <p:cNvSpPr/>
          <p:nvPr/>
        </p:nvSpPr>
        <p:spPr>
          <a:xfrm>
            <a:off x="1791661" y="2720195"/>
            <a:ext cx="9875619" cy="0"/>
          </a:xfrm>
          <a:custGeom>
            <a:avLst/>
            <a:gdLst/>
            <a:ahLst/>
            <a:cxnLst/>
            <a:rect l="0" t="0" r="0" b="0"/>
            <a:pathLst>
              <a:path w="9875619">
                <a:moveTo>
                  <a:pt x="0" y="0"/>
                </a:moveTo>
                <a:lnTo>
                  <a:pt x="9875619" y="0"/>
                </a:lnTo>
                <a:lnTo>
                  <a:pt x="9875619" y="0"/>
                </a:lnTo>
              </a:path>
            </a:pathLst>
          </a:custGeom>
          <a:ln w="4762" cap="flat">
            <a:solidFill>
              <a:srgbClr val="C3C7CB">
                <a:alpha val="100000"/>
              </a:srgbClr>
            </a:solidFill>
            <a:prstDash val="solid"/>
            <a:round/>
          </a:ln>
        </p:spPr>
        <p:txBody>
          <a:bodyPr/>
          <a:lstStyle/>
          <a:p>
            <a:endParaRPr/>
          </a:p>
        </p:txBody>
      </p:sp>
      <p:sp>
        <p:nvSpPr>
          <p:cNvPr id="10" name="rc8">
            <a:extLst>
              <a:ext uri="{FF2B5EF4-FFF2-40B4-BE49-F238E27FC236}">
                <a16:creationId xmlns:a16="http://schemas.microsoft.com/office/drawing/2014/main" id="{3A422448-9AB9-8F6E-8F43-EDF51E832EDC}"/>
              </a:ext>
            </a:extLst>
          </p:cNvPr>
          <p:cNvSpPr/>
          <p:nvPr/>
        </p:nvSpPr>
        <p:spPr>
          <a:xfrm>
            <a:off x="11034852" y="4327856"/>
            <a:ext cx="486483" cy="884150"/>
          </a:xfrm>
          <a:prstGeom prst="rect">
            <a:avLst/>
          </a:prstGeom>
          <a:solidFill>
            <a:srgbClr val="A1253E">
              <a:alpha val="100000"/>
            </a:srgbClr>
          </a:solidFill>
          <a:ln w="13550" cap="flat">
            <a:solidFill>
              <a:srgbClr val="A1253E">
                <a:alpha val="100000"/>
              </a:srgbClr>
            </a:solidFill>
            <a:prstDash val="solid"/>
            <a:miter/>
          </a:ln>
        </p:spPr>
        <p:txBody>
          <a:bodyPr/>
          <a:lstStyle/>
          <a:p>
            <a:endParaRPr/>
          </a:p>
        </p:txBody>
      </p:sp>
      <p:sp>
        <p:nvSpPr>
          <p:cNvPr id="11" name="rc9">
            <a:extLst>
              <a:ext uri="{FF2B5EF4-FFF2-40B4-BE49-F238E27FC236}">
                <a16:creationId xmlns:a16="http://schemas.microsoft.com/office/drawing/2014/main" id="{A5720CDF-D65D-D580-F976-7972778AE447}"/>
              </a:ext>
            </a:extLst>
          </p:cNvPr>
          <p:cNvSpPr/>
          <p:nvPr/>
        </p:nvSpPr>
        <p:spPr>
          <a:xfrm>
            <a:off x="4028277" y="2278119"/>
            <a:ext cx="7493058" cy="884150"/>
          </a:xfrm>
          <a:prstGeom prst="rect">
            <a:avLst/>
          </a:prstGeom>
          <a:solidFill>
            <a:srgbClr val="A1253E">
              <a:alpha val="100000"/>
            </a:srgbClr>
          </a:solidFill>
          <a:ln w="13550" cap="flat">
            <a:solidFill>
              <a:srgbClr val="A1253E">
                <a:alpha val="100000"/>
              </a:srgbClr>
            </a:solidFill>
            <a:prstDash val="solid"/>
            <a:miter/>
          </a:ln>
        </p:spPr>
        <p:txBody>
          <a:bodyPr/>
          <a:lstStyle/>
          <a:p>
            <a:endParaRPr/>
          </a:p>
        </p:txBody>
      </p:sp>
      <p:sp>
        <p:nvSpPr>
          <p:cNvPr id="12" name="rc10">
            <a:extLst>
              <a:ext uri="{FF2B5EF4-FFF2-40B4-BE49-F238E27FC236}">
                <a16:creationId xmlns:a16="http://schemas.microsoft.com/office/drawing/2014/main" id="{965AED36-B248-C38D-32F8-A680E8E82B97}"/>
              </a:ext>
            </a:extLst>
          </p:cNvPr>
          <p:cNvSpPr/>
          <p:nvPr/>
        </p:nvSpPr>
        <p:spPr>
          <a:xfrm>
            <a:off x="10548368" y="4327856"/>
            <a:ext cx="486483" cy="884150"/>
          </a:xfrm>
          <a:prstGeom prst="rect">
            <a:avLst/>
          </a:prstGeom>
          <a:solidFill>
            <a:srgbClr val="D4582A">
              <a:alpha val="100000"/>
            </a:srgbClr>
          </a:solidFill>
          <a:ln w="13550" cap="flat">
            <a:solidFill>
              <a:srgbClr val="D4582A">
                <a:alpha val="100000"/>
              </a:srgbClr>
            </a:solidFill>
            <a:prstDash val="solid"/>
            <a:miter/>
          </a:ln>
        </p:spPr>
        <p:txBody>
          <a:bodyPr/>
          <a:lstStyle/>
          <a:p>
            <a:endParaRPr/>
          </a:p>
        </p:txBody>
      </p:sp>
      <p:sp>
        <p:nvSpPr>
          <p:cNvPr id="13" name="rc11">
            <a:extLst>
              <a:ext uri="{FF2B5EF4-FFF2-40B4-BE49-F238E27FC236}">
                <a16:creationId xmlns:a16="http://schemas.microsoft.com/office/drawing/2014/main" id="{24289342-42FA-188A-C6C8-132BE650AFEF}"/>
              </a:ext>
            </a:extLst>
          </p:cNvPr>
          <p:cNvSpPr/>
          <p:nvPr/>
        </p:nvSpPr>
        <p:spPr>
          <a:xfrm>
            <a:off x="3143941" y="2278119"/>
            <a:ext cx="884335" cy="884150"/>
          </a:xfrm>
          <a:prstGeom prst="rect">
            <a:avLst/>
          </a:prstGeom>
          <a:solidFill>
            <a:srgbClr val="D4582A">
              <a:alpha val="100000"/>
            </a:srgbClr>
          </a:solidFill>
          <a:ln w="13550" cap="flat">
            <a:solidFill>
              <a:srgbClr val="D4582A">
                <a:alpha val="100000"/>
              </a:srgbClr>
            </a:solidFill>
            <a:prstDash val="solid"/>
            <a:miter/>
          </a:ln>
        </p:spPr>
        <p:txBody>
          <a:bodyPr/>
          <a:lstStyle/>
          <a:p>
            <a:endParaRPr/>
          </a:p>
        </p:txBody>
      </p:sp>
      <p:sp>
        <p:nvSpPr>
          <p:cNvPr id="14" name="rc12">
            <a:extLst>
              <a:ext uri="{FF2B5EF4-FFF2-40B4-BE49-F238E27FC236}">
                <a16:creationId xmlns:a16="http://schemas.microsoft.com/office/drawing/2014/main" id="{B4D395B8-5E8F-FD22-0E19-11B684DE3DBC}"/>
              </a:ext>
            </a:extLst>
          </p:cNvPr>
          <p:cNvSpPr/>
          <p:nvPr/>
        </p:nvSpPr>
        <p:spPr>
          <a:xfrm>
            <a:off x="9575400" y="4327856"/>
            <a:ext cx="972967" cy="884150"/>
          </a:xfrm>
          <a:prstGeom prst="rect">
            <a:avLst/>
          </a:prstGeom>
          <a:solidFill>
            <a:srgbClr val="EF7900">
              <a:alpha val="100000"/>
            </a:srgbClr>
          </a:solidFill>
          <a:ln w="13550" cap="flat">
            <a:solidFill>
              <a:srgbClr val="EF7900">
                <a:alpha val="100000"/>
              </a:srgbClr>
            </a:solidFill>
            <a:prstDash val="solid"/>
            <a:miter/>
          </a:ln>
        </p:spPr>
        <p:txBody>
          <a:bodyPr/>
          <a:lstStyle/>
          <a:p>
            <a:endParaRPr/>
          </a:p>
        </p:txBody>
      </p:sp>
      <p:sp>
        <p:nvSpPr>
          <p:cNvPr id="15" name="rc13">
            <a:extLst>
              <a:ext uri="{FF2B5EF4-FFF2-40B4-BE49-F238E27FC236}">
                <a16:creationId xmlns:a16="http://schemas.microsoft.com/office/drawing/2014/main" id="{C4EBBC6C-C378-E958-FCC1-D48D54E433A5}"/>
              </a:ext>
            </a:extLst>
          </p:cNvPr>
          <p:cNvSpPr/>
          <p:nvPr/>
        </p:nvSpPr>
        <p:spPr>
          <a:xfrm>
            <a:off x="2485646" y="2278119"/>
            <a:ext cx="658294" cy="884150"/>
          </a:xfrm>
          <a:prstGeom prst="rect">
            <a:avLst/>
          </a:prstGeom>
          <a:solidFill>
            <a:srgbClr val="EF7900">
              <a:alpha val="100000"/>
            </a:srgbClr>
          </a:solidFill>
          <a:ln w="13550" cap="flat">
            <a:solidFill>
              <a:srgbClr val="EF7900">
                <a:alpha val="100000"/>
              </a:srgbClr>
            </a:solidFill>
            <a:prstDash val="solid"/>
            <a:miter/>
          </a:ln>
        </p:spPr>
        <p:txBody>
          <a:bodyPr/>
          <a:lstStyle/>
          <a:p>
            <a:endParaRPr/>
          </a:p>
        </p:txBody>
      </p:sp>
      <p:sp>
        <p:nvSpPr>
          <p:cNvPr id="16" name="rc14">
            <a:extLst>
              <a:ext uri="{FF2B5EF4-FFF2-40B4-BE49-F238E27FC236}">
                <a16:creationId xmlns:a16="http://schemas.microsoft.com/office/drawing/2014/main" id="{C50B2DA3-EE55-B9C7-CF5A-C7F36AB2CF7F}"/>
              </a:ext>
            </a:extLst>
          </p:cNvPr>
          <p:cNvSpPr/>
          <p:nvPr/>
        </p:nvSpPr>
        <p:spPr>
          <a:xfrm>
            <a:off x="1791661" y="4327856"/>
            <a:ext cx="7783739" cy="884150"/>
          </a:xfrm>
          <a:prstGeom prst="rect">
            <a:avLst/>
          </a:prstGeom>
          <a:solidFill>
            <a:srgbClr val="F5B50C">
              <a:alpha val="100000"/>
            </a:srgbClr>
          </a:solidFill>
          <a:ln w="13550" cap="flat">
            <a:solidFill>
              <a:srgbClr val="F5B50C">
                <a:alpha val="100000"/>
              </a:srgbClr>
            </a:solidFill>
            <a:prstDash val="solid"/>
            <a:miter/>
          </a:ln>
        </p:spPr>
        <p:txBody>
          <a:bodyPr/>
          <a:lstStyle/>
          <a:p>
            <a:endParaRPr/>
          </a:p>
        </p:txBody>
      </p:sp>
      <p:sp>
        <p:nvSpPr>
          <p:cNvPr id="17" name="rc15">
            <a:extLst>
              <a:ext uri="{FF2B5EF4-FFF2-40B4-BE49-F238E27FC236}">
                <a16:creationId xmlns:a16="http://schemas.microsoft.com/office/drawing/2014/main" id="{6D4C8181-4630-D35C-1D7F-7F108B9D7801}"/>
              </a:ext>
            </a:extLst>
          </p:cNvPr>
          <p:cNvSpPr/>
          <p:nvPr/>
        </p:nvSpPr>
        <p:spPr>
          <a:xfrm>
            <a:off x="1791661" y="2278119"/>
            <a:ext cx="693985" cy="884150"/>
          </a:xfrm>
          <a:prstGeom prst="rect">
            <a:avLst/>
          </a:prstGeom>
          <a:solidFill>
            <a:srgbClr val="F5B50C">
              <a:alpha val="100000"/>
            </a:srgbClr>
          </a:solidFill>
          <a:ln w="13550" cap="flat">
            <a:solidFill>
              <a:srgbClr val="F5B50C">
                <a:alpha val="100000"/>
              </a:srgbClr>
            </a:solidFill>
            <a:prstDash val="solid"/>
            <a:miter/>
          </a:ln>
        </p:spPr>
        <p:txBody>
          <a:bodyPr/>
          <a:lstStyle/>
          <a:p>
            <a:endParaRPr/>
          </a:p>
        </p:txBody>
      </p:sp>
      <p:sp>
        <p:nvSpPr>
          <p:cNvPr id="18" name="rc16">
            <a:extLst>
              <a:ext uri="{FF2B5EF4-FFF2-40B4-BE49-F238E27FC236}">
                <a16:creationId xmlns:a16="http://schemas.microsoft.com/office/drawing/2014/main" id="{E409B095-DE61-3E65-097B-D15AB11510BE}"/>
              </a:ext>
            </a:extLst>
          </p:cNvPr>
          <p:cNvSpPr/>
          <p:nvPr/>
        </p:nvSpPr>
        <p:spPr>
          <a:xfrm>
            <a:off x="4028277" y="1836044"/>
            <a:ext cx="7493058" cy="1768301"/>
          </a:xfrm>
          <a:prstGeom prst="rect">
            <a:avLst/>
          </a:prstGeom>
          <a:solidFill>
            <a:srgbClr val="A1253E">
              <a:alpha val="100000"/>
            </a:srgbClr>
          </a:solidFill>
          <a:ln w="13550" cap="flat">
            <a:solidFill>
              <a:srgbClr val="A1253E">
                <a:alpha val="100000"/>
              </a:srgbClr>
            </a:solidFill>
            <a:prstDash val="solid"/>
            <a:miter/>
          </a:ln>
        </p:spPr>
        <p:txBody>
          <a:bodyPr/>
          <a:lstStyle/>
          <a:p>
            <a:endParaRPr/>
          </a:p>
        </p:txBody>
      </p:sp>
      <p:sp>
        <p:nvSpPr>
          <p:cNvPr id="19" name="rc17">
            <a:extLst>
              <a:ext uri="{FF2B5EF4-FFF2-40B4-BE49-F238E27FC236}">
                <a16:creationId xmlns:a16="http://schemas.microsoft.com/office/drawing/2014/main" id="{4A21AA9C-1573-B2BE-B9C8-3C7C6BD5AF8A}"/>
              </a:ext>
            </a:extLst>
          </p:cNvPr>
          <p:cNvSpPr/>
          <p:nvPr/>
        </p:nvSpPr>
        <p:spPr>
          <a:xfrm>
            <a:off x="3143941" y="1836044"/>
            <a:ext cx="884335" cy="1768301"/>
          </a:xfrm>
          <a:prstGeom prst="rect">
            <a:avLst/>
          </a:prstGeom>
          <a:solidFill>
            <a:srgbClr val="D4582A">
              <a:alpha val="100000"/>
            </a:srgbClr>
          </a:solidFill>
          <a:ln w="13550" cap="flat">
            <a:solidFill>
              <a:srgbClr val="D4582A">
                <a:alpha val="100000"/>
              </a:srgbClr>
            </a:solidFill>
            <a:prstDash val="solid"/>
            <a:miter/>
          </a:ln>
        </p:spPr>
        <p:txBody>
          <a:bodyPr/>
          <a:lstStyle/>
          <a:p>
            <a:endParaRPr/>
          </a:p>
        </p:txBody>
      </p:sp>
      <p:sp>
        <p:nvSpPr>
          <p:cNvPr id="20" name="rc18">
            <a:extLst>
              <a:ext uri="{FF2B5EF4-FFF2-40B4-BE49-F238E27FC236}">
                <a16:creationId xmlns:a16="http://schemas.microsoft.com/office/drawing/2014/main" id="{32F27A31-2BB3-B9B1-95F4-306D8D9D503F}"/>
              </a:ext>
            </a:extLst>
          </p:cNvPr>
          <p:cNvSpPr/>
          <p:nvPr/>
        </p:nvSpPr>
        <p:spPr>
          <a:xfrm>
            <a:off x="2485646" y="1836044"/>
            <a:ext cx="658294" cy="1768301"/>
          </a:xfrm>
          <a:prstGeom prst="rect">
            <a:avLst/>
          </a:prstGeom>
          <a:solidFill>
            <a:srgbClr val="EF7900">
              <a:alpha val="100000"/>
            </a:srgbClr>
          </a:solidFill>
          <a:ln w="13550" cap="flat">
            <a:solidFill>
              <a:srgbClr val="EF7900">
                <a:alpha val="100000"/>
              </a:srgbClr>
            </a:solidFill>
            <a:prstDash val="solid"/>
            <a:miter/>
          </a:ln>
        </p:spPr>
        <p:txBody>
          <a:bodyPr/>
          <a:lstStyle/>
          <a:p>
            <a:endParaRPr/>
          </a:p>
        </p:txBody>
      </p:sp>
      <p:sp>
        <p:nvSpPr>
          <p:cNvPr id="21" name="rc19">
            <a:extLst>
              <a:ext uri="{FF2B5EF4-FFF2-40B4-BE49-F238E27FC236}">
                <a16:creationId xmlns:a16="http://schemas.microsoft.com/office/drawing/2014/main" id="{FC1192C8-D7F6-0369-DAF2-8DB86B21EE47}"/>
              </a:ext>
            </a:extLst>
          </p:cNvPr>
          <p:cNvSpPr/>
          <p:nvPr/>
        </p:nvSpPr>
        <p:spPr>
          <a:xfrm>
            <a:off x="1791661" y="1836044"/>
            <a:ext cx="693985" cy="1768301"/>
          </a:xfrm>
          <a:prstGeom prst="rect">
            <a:avLst/>
          </a:prstGeom>
          <a:solidFill>
            <a:srgbClr val="F5B50C">
              <a:alpha val="100000"/>
            </a:srgbClr>
          </a:solidFill>
          <a:ln w="13550" cap="flat">
            <a:solidFill>
              <a:srgbClr val="F5B50C">
                <a:alpha val="100000"/>
              </a:srgbClr>
            </a:solidFill>
            <a:prstDash val="solid"/>
            <a:miter/>
          </a:ln>
        </p:spPr>
        <p:txBody>
          <a:bodyPr/>
          <a:lstStyle/>
          <a:p>
            <a:endParaRPr/>
          </a:p>
        </p:txBody>
      </p:sp>
      <p:sp>
        <p:nvSpPr>
          <p:cNvPr id="22" name="tx20">
            <a:extLst>
              <a:ext uri="{FF2B5EF4-FFF2-40B4-BE49-F238E27FC236}">
                <a16:creationId xmlns:a16="http://schemas.microsoft.com/office/drawing/2014/main" id="{7FDC6A63-E671-8E10-2DEB-3F8C55D1F25C}"/>
              </a:ext>
            </a:extLst>
          </p:cNvPr>
          <p:cNvSpPr/>
          <p:nvPr/>
        </p:nvSpPr>
        <p:spPr>
          <a:xfrm>
            <a:off x="380306" y="4516449"/>
            <a:ext cx="1308868" cy="211856"/>
          </a:xfrm>
          <a:prstGeom prst="rect">
            <a:avLst/>
          </a:prstGeom>
          <a:noFill/>
        </p:spPr>
        <p:txBody>
          <a:bodyPr wrap="none" lIns="0" tIns="0" rIns="0" bIns="0" anchor="ctr" anchorCtr="1"/>
          <a:lstStyle/>
          <a:p>
            <a:pPr marL="0" marR="0" indent="0" algn="l">
              <a:lnSpc>
                <a:spcPts val="1800"/>
              </a:lnSpc>
              <a:spcBef>
                <a:spcPts val="0"/>
              </a:spcBef>
              <a:spcAft>
                <a:spcPts val="0"/>
              </a:spcAft>
            </a:pPr>
            <a:r>
              <a:rPr sz="1800" dirty="0">
                <a:solidFill>
                  <a:srgbClr val="000000">
                    <a:alpha val="100000"/>
                  </a:srgbClr>
                </a:solidFill>
                <a:cs typeface="Arial"/>
              </a:rPr>
              <a:t>Proportion of</a:t>
            </a:r>
          </a:p>
        </p:txBody>
      </p:sp>
      <p:sp>
        <p:nvSpPr>
          <p:cNvPr id="23" name="tx21">
            <a:extLst>
              <a:ext uri="{FF2B5EF4-FFF2-40B4-BE49-F238E27FC236}">
                <a16:creationId xmlns:a16="http://schemas.microsoft.com/office/drawing/2014/main" id="{9747969D-8E57-5FC1-65A7-F43B71CF189D}"/>
              </a:ext>
            </a:extLst>
          </p:cNvPr>
          <p:cNvSpPr/>
          <p:nvPr/>
        </p:nvSpPr>
        <p:spPr>
          <a:xfrm>
            <a:off x="634802" y="4812562"/>
            <a:ext cx="1054372" cy="162631"/>
          </a:xfrm>
          <a:prstGeom prst="rect">
            <a:avLst/>
          </a:prstGeom>
          <a:noFill/>
        </p:spPr>
        <p:txBody>
          <a:bodyPr wrap="none" lIns="0" tIns="0" rIns="0" bIns="0" anchor="ctr" anchorCtr="1"/>
          <a:lstStyle/>
          <a:p>
            <a:pPr marL="0" marR="0" indent="0" algn="l">
              <a:lnSpc>
                <a:spcPts val="1800"/>
              </a:lnSpc>
              <a:spcBef>
                <a:spcPts val="0"/>
              </a:spcBef>
              <a:spcAft>
                <a:spcPts val="0"/>
              </a:spcAft>
            </a:pPr>
            <a:r>
              <a:rPr sz="1800">
                <a:solidFill>
                  <a:srgbClr val="000000">
                    <a:alpha val="100000"/>
                  </a:srgbClr>
                </a:solidFill>
                <a:cs typeface="Arial"/>
              </a:rPr>
              <a:t>customers</a:t>
            </a:r>
          </a:p>
        </p:txBody>
      </p:sp>
      <p:sp>
        <p:nvSpPr>
          <p:cNvPr id="24" name="tx22">
            <a:extLst>
              <a:ext uri="{FF2B5EF4-FFF2-40B4-BE49-F238E27FC236}">
                <a16:creationId xmlns:a16="http://schemas.microsoft.com/office/drawing/2014/main" id="{CC8A5EDE-E4C9-3060-3538-E8A5E92C07D5}"/>
              </a:ext>
            </a:extLst>
          </p:cNvPr>
          <p:cNvSpPr/>
          <p:nvPr/>
        </p:nvSpPr>
        <p:spPr>
          <a:xfrm>
            <a:off x="380306" y="2343268"/>
            <a:ext cx="1308868" cy="211856"/>
          </a:xfrm>
          <a:prstGeom prst="rect">
            <a:avLst/>
          </a:prstGeom>
          <a:noFill/>
        </p:spPr>
        <p:txBody>
          <a:bodyPr wrap="none" lIns="0" tIns="0" rIns="0" bIns="0" anchor="ctr" anchorCtr="1"/>
          <a:lstStyle/>
          <a:p>
            <a:pPr marL="0" marR="0" indent="0" algn="l">
              <a:lnSpc>
                <a:spcPts val="1800"/>
              </a:lnSpc>
              <a:spcBef>
                <a:spcPts val="0"/>
              </a:spcBef>
              <a:spcAft>
                <a:spcPts val="0"/>
              </a:spcAft>
            </a:pPr>
            <a:r>
              <a:rPr sz="1800">
                <a:solidFill>
                  <a:srgbClr val="000000">
                    <a:alpha val="100000"/>
                  </a:srgbClr>
                </a:solidFill>
                <a:cs typeface="Arial"/>
              </a:rPr>
              <a:t>Proportion of</a:t>
            </a:r>
          </a:p>
        </p:txBody>
      </p:sp>
      <p:sp>
        <p:nvSpPr>
          <p:cNvPr id="25" name="tx23">
            <a:extLst>
              <a:ext uri="{FF2B5EF4-FFF2-40B4-BE49-F238E27FC236}">
                <a16:creationId xmlns:a16="http://schemas.microsoft.com/office/drawing/2014/main" id="{32F9976E-999A-54FF-0F88-C859B36D98BB}"/>
              </a:ext>
            </a:extLst>
          </p:cNvPr>
          <p:cNvSpPr/>
          <p:nvPr/>
        </p:nvSpPr>
        <p:spPr>
          <a:xfrm>
            <a:off x="761492" y="2590268"/>
            <a:ext cx="927682" cy="211745"/>
          </a:xfrm>
          <a:prstGeom prst="rect">
            <a:avLst/>
          </a:prstGeom>
          <a:noFill/>
        </p:spPr>
        <p:txBody>
          <a:bodyPr wrap="none" lIns="0" tIns="0" rIns="0" bIns="0" anchor="ctr" anchorCtr="1"/>
          <a:lstStyle/>
          <a:p>
            <a:pPr marL="0" marR="0" indent="0" algn="l">
              <a:lnSpc>
                <a:spcPts val="1800"/>
              </a:lnSpc>
              <a:spcBef>
                <a:spcPts val="0"/>
              </a:spcBef>
              <a:spcAft>
                <a:spcPts val="0"/>
              </a:spcAft>
            </a:pPr>
            <a:r>
              <a:rPr sz="1800">
                <a:solidFill>
                  <a:srgbClr val="000000">
                    <a:alpha val="100000"/>
                  </a:srgbClr>
                </a:solidFill>
                <a:cs typeface="Arial"/>
              </a:rPr>
              <a:t>gambling</a:t>
            </a:r>
          </a:p>
        </p:txBody>
      </p:sp>
      <p:sp>
        <p:nvSpPr>
          <p:cNvPr id="26" name="tx24">
            <a:extLst>
              <a:ext uri="{FF2B5EF4-FFF2-40B4-BE49-F238E27FC236}">
                <a16:creationId xmlns:a16="http://schemas.microsoft.com/office/drawing/2014/main" id="{2FBDD3EB-A346-E1C3-54F3-993490CAA4CF}"/>
              </a:ext>
            </a:extLst>
          </p:cNvPr>
          <p:cNvSpPr/>
          <p:nvPr/>
        </p:nvSpPr>
        <p:spPr>
          <a:xfrm>
            <a:off x="761269" y="2837156"/>
            <a:ext cx="927906" cy="211745"/>
          </a:xfrm>
          <a:prstGeom prst="rect">
            <a:avLst/>
          </a:prstGeom>
          <a:noFill/>
        </p:spPr>
        <p:txBody>
          <a:bodyPr wrap="none" lIns="0" tIns="0" rIns="0" bIns="0" anchor="ctr" anchorCtr="1"/>
          <a:lstStyle/>
          <a:p>
            <a:pPr marL="0" marR="0" indent="0" algn="l">
              <a:lnSpc>
                <a:spcPts val="1800"/>
              </a:lnSpc>
              <a:spcBef>
                <a:spcPts val="0"/>
              </a:spcBef>
              <a:spcAft>
                <a:spcPts val="0"/>
              </a:spcAft>
            </a:pPr>
            <a:r>
              <a:rPr sz="1800">
                <a:solidFill>
                  <a:srgbClr val="000000">
                    <a:alpha val="100000"/>
                  </a:srgbClr>
                </a:solidFill>
                <a:cs typeface="Arial"/>
              </a:rPr>
              <a:t>spending</a:t>
            </a:r>
          </a:p>
        </p:txBody>
      </p:sp>
      <p:sp>
        <p:nvSpPr>
          <p:cNvPr id="27" name="pl25">
            <a:extLst>
              <a:ext uri="{FF2B5EF4-FFF2-40B4-BE49-F238E27FC236}">
                <a16:creationId xmlns:a16="http://schemas.microsoft.com/office/drawing/2014/main" id="{E43A4073-B3FA-D732-E67F-312026CBFC88}"/>
              </a:ext>
            </a:extLst>
          </p:cNvPr>
          <p:cNvSpPr/>
          <p:nvPr/>
        </p:nvSpPr>
        <p:spPr>
          <a:xfrm>
            <a:off x="1791661" y="5754113"/>
            <a:ext cx="9875619" cy="0"/>
          </a:xfrm>
          <a:custGeom>
            <a:avLst/>
            <a:gdLst/>
            <a:ahLst/>
            <a:cxnLst/>
            <a:rect l="0" t="0" r="0" b="0"/>
            <a:pathLst>
              <a:path w="9875619">
                <a:moveTo>
                  <a:pt x="0" y="0"/>
                </a:moveTo>
                <a:lnTo>
                  <a:pt x="9875619" y="0"/>
                </a:lnTo>
              </a:path>
            </a:pathLst>
          </a:custGeom>
          <a:ln w="9525" cap="flat">
            <a:solidFill>
              <a:srgbClr val="000000">
                <a:alpha val="100000"/>
              </a:srgbClr>
            </a:solidFill>
            <a:prstDash val="solid"/>
            <a:round/>
          </a:ln>
        </p:spPr>
        <p:txBody>
          <a:bodyPr/>
          <a:lstStyle/>
          <a:p>
            <a:endParaRPr/>
          </a:p>
        </p:txBody>
      </p:sp>
      <p:sp>
        <p:nvSpPr>
          <p:cNvPr id="28" name="pl26">
            <a:extLst>
              <a:ext uri="{FF2B5EF4-FFF2-40B4-BE49-F238E27FC236}">
                <a16:creationId xmlns:a16="http://schemas.microsoft.com/office/drawing/2014/main" id="{9FD30981-57E2-5E2A-4204-910DD78FAA60}"/>
              </a:ext>
            </a:extLst>
          </p:cNvPr>
          <p:cNvSpPr/>
          <p:nvPr/>
        </p:nvSpPr>
        <p:spPr>
          <a:xfrm>
            <a:off x="1791661" y="5914754"/>
            <a:ext cx="0" cy="56936"/>
          </a:xfrm>
          <a:custGeom>
            <a:avLst/>
            <a:gdLst/>
            <a:ahLst/>
            <a:cxnLst/>
            <a:rect l="0" t="0" r="0" b="0"/>
            <a:pathLst>
              <a:path h="56936">
                <a:moveTo>
                  <a:pt x="0" y="56936"/>
                </a:moveTo>
                <a:lnTo>
                  <a:pt x="0" y="0"/>
                </a:lnTo>
              </a:path>
            </a:pathLst>
          </a:custGeom>
          <a:ln w="7143" cap="flat">
            <a:solidFill>
              <a:srgbClr val="000000">
                <a:alpha val="100000"/>
              </a:srgbClr>
            </a:solidFill>
            <a:prstDash val="solid"/>
            <a:round/>
          </a:ln>
        </p:spPr>
        <p:txBody>
          <a:bodyPr/>
          <a:lstStyle/>
          <a:p>
            <a:endParaRPr/>
          </a:p>
        </p:txBody>
      </p:sp>
      <p:sp>
        <p:nvSpPr>
          <p:cNvPr id="29" name="pl27">
            <a:extLst>
              <a:ext uri="{FF2B5EF4-FFF2-40B4-BE49-F238E27FC236}">
                <a16:creationId xmlns:a16="http://schemas.microsoft.com/office/drawing/2014/main" id="{A7A68F16-5A18-CF1D-3DE1-863540336429}"/>
              </a:ext>
            </a:extLst>
          </p:cNvPr>
          <p:cNvSpPr/>
          <p:nvPr/>
        </p:nvSpPr>
        <p:spPr>
          <a:xfrm>
            <a:off x="4224080" y="5914754"/>
            <a:ext cx="0" cy="56936"/>
          </a:xfrm>
          <a:custGeom>
            <a:avLst/>
            <a:gdLst/>
            <a:ahLst/>
            <a:cxnLst/>
            <a:rect l="0" t="0" r="0" b="0"/>
            <a:pathLst>
              <a:path h="56936">
                <a:moveTo>
                  <a:pt x="0" y="56936"/>
                </a:moveTo>
                <a:lnTo>
                  <a:pt x="0" y="0"/>
                </a:lnTo>
              </a:path>
            </a:pathLst>
          </a:custGeom>
          <a:ln w="7143" cap="flat">
            <a:solidFill>
              <a:srgbClr val="000000">
                <a:alpha val="100000"/>
              </a:srgbClr>
            </a:solidFill>
            <a:prstDash val="solid"/>
            <a:round/>
          </a:ln>
        </p:spPr>
        <p:txBody>
          <a:bodyPr/>
          <a:lstStyle/>
          <a:p>
            <a:endParaRPr/>
          </a:p>
        </p:txBody>
      </p:sp>
      <p:sp>
        <p:nvSpPr>
          <p:cNvPr id="30" name="pl28">
            <a:extLst>
              <a:ext uri="{FF2B5EF4-FFF2-40B4-BE49-F238E27FC236}">
                <a16:creationId xmlns:a16="http://schemas.microsoft.com/office/drawing/2014/main" id="{60EED146-BFE5-8C46-8DA4-72B2D0BBD3F9}"/>
              </a:ext>
            </a:extLst>
          </p:cNvPr>
          <p:cNvSpPr/>
          <p:nvPr/>
        </p:nvSpPr>
        <p:spPr>
          <a:xfrm>
            <a:off x="6656498" y="5914754"/>
            <a:ext cx="0" cy="56936"/>
          </a:xfrm>
          <a:custGeom>
            <a:avLst/>
            <a:gdLst/>
            <a:ahLst/>
            <a:cxnLst/>
            <a:rect l="0" t="0" r="0" b="0"/>
            <a:pathLst>
              <a:path h="56936">
                <a:moveTo>
                  <a:pt x="0" y="56936"/>
                </a:moveTo>
                <a:lnTo>
                  <a:pt x="0" y="0"/>
                </a:lnTo>
              </a:path>
            </a:pathLst>
          </a:custGeom>
          <a:ln w="7143" cap="flat">
            <a:solidFill>
              <a:srgbClr val="000000">
                <a:alpha val="100000"/>
              </a:srgbClr>
            </a:solidFill>
            <a:prstDash val="solid"/>
            <a:round/>
          </a:ln>
        </p:spPr>
        <p:txBody>
          <a:bodyPr/>
          <a:lstStyle/>
          <a:p>
            <a:endParaRPr/>
          </a:p>
        </p:txBody>
      </p:sp>
      <p:sp>
        <p:nvSpPr>
          <p:cNvPr id="31" name="pl29">
            <a:extLst>
              <a:ext uri="{FF2B5EF4-FFF2-40B4-BE49-F238E27FC236}">
                <a16:creationId xmlns:a16="http://schemas.microsoft.com/office/drawing/2014/main" id="{CE02A49F-AD61-4AB9-3772-707A314CC398}"/>
              </a:ext>
            </a:extLst>
          </p:cNvPr>
          <p:cNvSpPr/>
          <p:nvPr/>
        </p:nvSpPr>
        <p:spPr>
          <a:xfrm>
            <a:off x="9088917" y="5914754"/>
            <a:ext cx="0" cy="56936"/>
          </a:xfrm>
          <a:custGeom>
            <a:avLst/>
            <a:gdLst/>
            <a:ahLst/>
            <a:cxnLst/>
            <a:rect l="0" t="0" r="0" b="0"/>
            <a:pathLst>
              <a:path h="56936">
                <a:moveTo>
                  <a:pt x="0" y="56936"/>
                </a:moveTo>
                <a:lnTo>
                  <a:pt x="0" y="0"/>
                </a:lnTo>
              </a:path>
            </a:pathLst>
          </a:custGeom>
          <a:ln w="7143" cap="flat">
            <a:solidFill>
              <a:srgbClr val="000000">
                <a:alpha val="100000"/>
              </a:srgbClr>
            </a:solidFill>
            <a:prstDash val="solid"/>
            <a:round/>
          </a:ln>
        </p:spPr>
        <p:txBody>
          <a:bodyPr/>
          <a:lstStyle/>
          <a:p>
            <a:endParaRPr/>
          </a:p>
        </p:txBody>
      </p:sp>
      <p:sp>
        <p:nvSpPr>
          <p:cNvPr id="32" name="pl30">
            <a:extLst>
              <a:ext uri="{FF2B5EF4-FFF2-40B4-BE49-F238E27FC236}">
                <a16:creationId xmlns:a16="http://schemas.microsoft.com/office/drawing/2014/main" id="{AF048A16-BF14-7BA2-F23F-812F20DAB236}"/>
              </a:ext>
            </a:extLst>
          </p:cNvPr>
          <p:cNvSpPr/>
          <p:nvPr/>
        </p:nvSpPr>
        <p:spPr>
          <a:xfrm>
            <a:off x="11521335" y="5914754"/>
            <a:ext cx="0" cy="56936"/>
          </a:xfrm>
          <a:custGeom>
            <a:avLst/>
            <a:gdLst/>
            <a:ahLst/>
            <a:cxnLst/>
            <a:rect l="0" t="0" r="0" b="0"/>
            <a:pathLst>
              <a:path h="56936">
                <a:moveTo>
                  <a:pt x="0" y="56936"/>
                </a:moveTo>
                <a:lnTo>
                  <a:pt x="0" y="0"/>
                </a:lnTo>
              </a:path>
            </a:pathLst>
          </a:custGeom>
          <a:ln w="7143" cap="flat">
            <a:solidFill>
              <a:srgbClr val="000000">
                <a:alpha val="100000"/>
              </a:srgbClr>
            </a:solidFill>
            <a:prstDash val="solid"/>
            <a:round/>
          </a:ln>
        </p:spPr>
        <p:txBody>
          <a:bodyPr/>
          <a:lstStyle/>
          <a:p>
            <a:endParaRPr/>
          </a:p>
        </p:txBody>
      </p:sp>
      <p:sp>
        <p:nvSpPr>
          <p:cNvPr id="33" name="tx31">
            <a:extLst>
              <a:ext uri="{FF2B5EF4-FFF2-40B4-BE49-F238E27FC236}">
                <a16:creationId xmlns:a16="http://schemas.microsoft.com/office/drawing/2014/main" id="{E1D3B4D6-37B6-438A-A114-89C210314BB2}"/>
              </a:ext>
            </a:extLst>
          </p:cNvPr>
          <p:cNvSpPr/>
          <p:nvPr/>
        </p:nvSpPr>
        <p:spPr>
          <a:xfrm>
            <a:off x="1626462" y="6008422"/>
            <a:ext cx="330398" cy="172454"/>
          </a:xfrm>
          <a:prstGeom prst="rect">
            <a:avLst/>
          </a:prstGeom>
          <a:noFill/>
        </p:spPr>
        <p:txBody>
          <a:bodyPr wrap="none" lIns="0" tIns="0" rIns="0" bIns="0" anchor="ctr" anchorCtr="1"/>
          <a:lstStyle/>
          <a:p>
            <a:pPr marL="0" marR="0" indent="0" algn="l">
              <a:lnSpc>
                <a:spcPts val="1800"/>
              </a:lnSpc>
              <a:spcBef>
                <a:spcPts val="0"/>
              </a:spcBef>
              <a:spcAft>
                <a:spcPts val="0"/>
              </a:spcAft>
            </a:pPr>
            <a:r>
              <a:rPr sz="1800">
                <a:solidFill>
                  <a:srgbClr val="000000">
                    <a:alpha val="100000"/>
                  </a:srgbClr>
                </a:solidFill>
                <a:cs typeface="Arial"/>
              </a:rPr>
              <a:t>0%</a:t>
            </a:r>
          </a:p>
        </p:txBody>
      </p:sp>
      <p:sp>
        <p:nvSpPr>
          <p:cNvPr id="34" name="tx32">
            <a:extLst>
              <a:ext uri="{FF2B5EF4-FFF2-40B4-BE49-F238E27FC236}">
                <a16:creationId xmlns:a16="http://schemas.microsoft.com/office/drawing/2014/main" id="{38BD0BE7-936F-78D2-AA74-2B2331509D93}"/>
              </a:ext>
            </a:extLst>
          </p:cNvPr>
          <p:cNvSpPr/>
          <p:nvPr/>
        </p:nvSpPr>
        <p:spPr>
          <a:xfrm>
            <a:off x="3995312" y="6008422"/>
            <a:ext cx="457534" cy="172454"/>
          </a:xfrm>
          <a:prstGeom prst="rect">
            <a:avLst/>
          </a:prstGeom>
          <a:noFill/>
        </p:spPr>
        <p:txBody>
          <a:bodyPr wrap="none" lIns="0" tIns="0" rIns="0" bIns="0" anchor="ctr" anchorCtr="1"/>
          <a:lstStyle/>
          <a:p>
            <a:pPr marL="0" marR="0" indent="0" algn="l">
              <a:lnSpc>
                <a:spcPts val="1800"/>
              </a:lnSpc>
              <a:spcBef>
                <a:spcPts val="0"/>
              </a:spcBef>
              <a:spcAft>
                <a:spcPts val="0"/>
              </a:spcAft>
            </a:pPr>
            <a:r>
              <a:rPr sz="1800">
                <a:solidFill>
                  <a:srgbClr val="000000">
                    <a:alpha val="100000"/>
                  </a:srgbClr>
                </a:solidFill>
                <a:cs typeface="Arial"/>
              </a:rPr>
              <a:t>25%</a:t>
            </a:r>
          </a:p>
        </p:txBody>
      </p:sp>
      <p:sp>
        <p:nvSpPr>
          <p:cNvPr id="36" name="tx33">
            <a:extLst>
              <a:ext uri="{FF2B5EF4-FFF2-40B4-BE49-F238E27FC236}">
                <a16:creationId xmlns:a16="http://schemas.microsoft.com/office/drawing/2014/main" id="{2B9CC2BD-D50A-79A7-B6E0-2559625936B6}"/>
              </a:ext>
            </a:extLst>
          </p:cNvPr>
          <p:cNvSpPr/>
          <p:nvPr/>
        </p:nvSpPr>
        <p:spPr>
          <a:xfrm>
            <a:off x="6427731" y="6008422"/>
            <a:ext cx="457534" cy="172454"/>
          </a:xfrm>
          <a:prstGeom prst="rect">
            <a:avLst/>
          </a:prstGeom>
          <a:noFill/>
        </p:spPr>
        <p:txBody>
          <a:bodyPr wrap="none" lIns="0" tIns="0" rIns="0" bIns="0" anchor="ctr" anchorCtr="1"/>
          <a:lstStyle/>
          <a:p>
            <a:pPr marL="0" marR="0" indent="0" algn="l">
              <a:lnSpc>
                <a:spcPts val="1800"/>
              </a:lnSpc>
              <a:spcBef>
                <a:spcPts val="0"/>
              </a:spcBef>
              <a:spcAft>
                <a:spcPts val="0"/>
              </a:spcAft>
            </a:pPr>
            <a:r>
              <a:rPr sz="1800">
                <a:solidFill>
                  <a:srgbClr val="000000">
                    <a:alpha val="100000"/>
                  </a:srgbClr>
                </a:solidFill>
                <a:cs typeface="Arial"/>
              </a:rPr>
              <a:t>50%</a:t>
            </a:r>
          </a:p>
        </p:txBody>
      </p:sp>
      <p:sp>
        <p:nvSpPr>
          <p:cNvPr id="69" name="tx34">
            <a:extLst>
              <a:ext uri="{FF2B5EF4-FFF2-40B4-BE49-F238E27FC236}">
                <a16:creationId xmlns:a16="http://schemas.microsoft.com/office/drawing/2014/main" id="{EE95C7F5-05FC-E9C9-4D98-B1E64DD3E289}"/>
              </a:ext>
            </a:extLst>
          </p:cNvPr>
          <p:cNvSpPr/>
          <p:nvPr/>
        </p:nvSpPr>
        <p:spPr>
          <a:xfrm>
            <a:off x="8860149" y="6008422"/>
            <a:ext cx="457534" cy="172454"/>
          </a:xfrm>
          <a:prstGeom prst="rect">
            <a:avLst/>
          </a:prstGeom>
          <a:noFill/>
        </p:spPr>
        <p:txBody>
          <a:bodyPr wrap="none" lIns="0" tIns="0" rIns="0" bIns="0" anchor="ctr" anchorCtr="1"/>
          <a:lstStyle/>
          <a:p>
            <a:pPr marL="0" marR="0" indent="0" algn="l">
              <a:lnSpc>
                <a:spcPts val="1800"/>
              </a:lnSpc>
              <a:spcBef>
                <a:spcPts val="0"/>
              </a:spcBef>
              <a:spcAft>
                <a:spcPts val="0"/>
              </a:spcAft>
            </a:pPr>
            <a:r>
              <a:rPr sz="1800">
                <a:solidFill>
                  <a:srgbClr val="000000">
                    <a:alpha val="100000"/>
                  </a:srgbClr>
                </a:solidFill>
                <a:cs typeface="Arial"/>
              </a:rPr>
              <a:t>75%</a:t>
            </a:r>
          </a:p>
        </p:txBody>
      </p:sp>
      <p:sp>
        <p:nvSpPr>
          <p:cNvPr id="70" name="tx35">
            <a:extLst>
              <a:ext uri="{FF2B5EF4-FFF2-40B4-BE49-F238E27FC236}">
                <a16:creationId xmlns:a16="http://schemas.microsoft.com/office/drawing/2014/main" id="{44D56170-B318-1622-0029-DE7B104BD5A7}"/>
              </a:ext>
            </a:extLst>
          </p:cNvPr>
          <p:cNvSpPr/>
          <p:nvPr/>
        </p:nvSpPr>
        <p:spPr>
          <a:xfrm>
            <a:off x="11229000" y="6008422"/>
            <a:ext cx="584671" cy="172454"/>
          </a:xfrm>
          <a:prstGeom prst="rect">
            <a:avLst/>
          </a:prstGeom>
          <a:noFill/>
        </p:spPr>
        <p:txBody>
          <a:bodyPr wrap="none" lIns="0" tIns="0" rIns="0" bIns="0" anchor="ctr" anchorCtr="1"/>
          <a:lstStyle/>
          <a:p>
            <a:pPr marL="0" marR="0" indent="0" algn="l">
              <a:lnSpc>
                <a:spcPts val="1800"/>
              </a:lnSpc>
              <a:spcBef>
                <a:spcPts val="0"/>
              </a:spcBef>
              <a:spcAft>
                <a:spcPts val="0"/>
              </a:spcAft>
            </a:pPr>
            <a:r>
              <a:rPr sz="1800">
                <a:solidFill>
                  <a:srgbClr val="000000">
                    <a:alpha val="100000"/>
                  </a:srgbClr>
                </a:solidFill>
                <a:cs typeface="Arial"/>
              </a:rPr>
              <a:t>100%</a:t>
            </a:r>
          </a:p>
        </p:txBody>
      </p:sp>
      <p:sp>
        <p:nvSpPr>
          <p:cNvPr id="71" name="tx16">
            <a:extLst>
              <a:ext uri="{FF2B5EF4-FFF2-40B4-BE49-F238E27FC236}">
                <a16:creationId xmlns:a16="http://schemas.microsoft.com/office/drawing/2014/main" id="{80B20E71-FF20-566E-4C77-A70D7F492977}"/>
              </a:ext>
            </a:extLst>
          </p:cNvPr>
          <p:cNvSpPr/>
          <p:nvPr/>
        </p:nvSpPr>
        <p:spPr>
          <a:xfrm>
            <a:off x="4915207" y="4053023"/>
            <a:ext cx="1574855" cy="127727"/>
          </a:xfrm>
          <a:prstGeom prst="rect">
            <a:avLst/>
          </a:prstGeom>
          <a:noFill/>
        </p:spPr>
        <p:txBody>
          <a:bodyPr wrap="none" lIns="0" tIns="0" rIns="0" bIns="0" anchor="ctr" anchorCtr="1">
            <a:spAutoFit/>
          </a:bodyPr>
          <a:lstStyle/>
          <a:p>
            <a:pPr>
              <a:lnSpc>
                <a:spcPts val="827"/>
              </a:lnSpc>
            </a:pPr>
            <a:r>
              <a:rPr sz="1600" b="1" dirty="0">
                <a:solidFill>
                  <a:srgbClr val="F5B50C">
                    <a:alpha val="100000"/>
                  </a:srgbClr>
                </a:solidFill>
                <a:cs typeface="Arial"/>
              </a:rPr>
              <a:t>Remaining</a:t>
            </a:r>
            <a:r>
              <a:rPr lang="en-AU" sz="1600" b="1" dirty="0">
                <a:solidFill>
                  <a:srgbClr val="F5B50C">
                    <a:alpha val="100000"/>
                  </a:srgbClr>
                </a:solidFill>
                <a:cs typeface="Arial"/>
              </a:rPr>
              <a:t> 80%</a:t>
            </a:r>
            <a:endParaRPr sz="1600" b="1" dirty="0">
              <a:solidFill>
                <a:srgbClr val="F5B50C">
                  <a:alpha val="100000"/>
                </a:srgbClr>
              </a:solidFill>
              <a:cs typeface="Arial"/>
            </a:endParaRPr>
          </a:p>
        </p:txBody>
      </p:sp>
      <p:sp>
        <p:nvSpPr>
          <p:cNvPr id="72" name="TextBox 71">
            <a:extLst>
              <a:ext uri="{FF2B5EF4-FFF2-40B4-BE49-F238E27FC236}">
                <a16:creationId xmlns:a16="http://schemas.microsoft.com/office/drawing/2014/main" id="{406F4006-0A7F-7F5F-6D19-B16E44C276D8}"/>
              </a:ext>
            </a:extLst>
          </p:cNvPr>
          <p:cNvSpPr txBox="1"/>
          <p:nvPr/>
        </p:nvSpPr>
        <p:spPr>
          <a:xfrm>
            <a:off x="9622793" y="3734282"/>
            <a:ext cx="925574" cy="561692"/>
          </a:xfrm>
          <a:prstGeom prst="rect">
            <a:avLst/>
          </a:prstGeom>
        </p:spPr>
        <p:txBody>
          <a:bodyPr vert="horz" wrap="none" lIns="68580" tIns="34290" rIns="68580" bIns="34290" rtlCol="0" anchor="ctr">
            <a:spAutoFit/>
          </a:bodyPr>
          <a:lstStyle/>
          <a:p>
            <a:pPr algn="ctr"/>
            <a:r>
              <a:rPr lang="en-AU" sz="1600" b="1" dirty="0">
                <a:solidFill>
                  <a:schemeClr val="accent1"/>
                </a:solidFill>
                <a:cs typeface="Arial" panose="020B0604020202020204" pitchFamily="34" charset="0"/>
              </a:rPr>
              <a:t>Top </a:t>
            </a:r>
          </a:p>
          <a:p>
            <a:pPr algn="ctr"/>
            <a:r>
              <a:rPr lang="en-AU" sz="1600" b="1" dirty="0">
                <a:solidFill>
                  <a:schemeClr val="accent1"/>
                </a:solidFill>
                <a:cs typeface="Arial" panose="020B0604020202020204" pitchFamily="34" charset="0"/>
              </a:rPr>
              <a:t>11-20%</a:t>
            </a:r>
          </a:p>
        </p:txBody>
      </p:sp>
      <p:sp>
        <p:nvSpPr>
          <p:cNvPr id="73" name="TextBox 72">
            <a:extLst>
              <a:ext uri="{FF2B5EF4-FFF2-40B4-BE49-F238E27FC236}">
                <a16:creationId xmlns:a16="http://schemas.microsoft.com/office/drawing/2014/main" id="{B0516620-AFA8-5C55-4C0D-B8FE4B883F99}"/>
              </a:ext>
            </a:extLst>
          </p:cNvPr>
          <p:cNvSpPr txBox="1"/>
          <p:nvPr/>
        </p:nvSpPr>
        <p:spPr>
          <a:xfrm>
            <a:off x="10481838" y="5203601"/>
            <a:ext cx="792525" cy="561692"/>
          </a:xfrm>
          <a:prstGeom prst="rect">
            <a:avLst/>
          </a:prstGeom>
        </p:spPr>
        <p:txBody>
          <a:bodyPr vert="horz" wrap="none" lIns="68580" tIns="34290" rIns="68580" bIns="34290" rtlCol="0" anchor="ctr">
            <a:spAutoFit/>
          </a:bodyPr>
          <a:lstStyle/>
          <a:p>
            <a:pPr algn="ctr"/>
            <a:r>
              <a:rPr lang="en-AU" sz="1600" b="1" dirty="0">
                <a:solidFill>
                  <a:schemeClr val="tx2"/>
                </a:solidFill>
                <a:cs typeface="Arial" panose="020B0604020202020204" pitchFamily="34" charset="0"/>
              </a:rPr>
              <a:t>Top </a:t>
            </a:r>
          </a:p>
          <a:p>
            <a:pPr algn="ctr"/>
            <a:r>
              <a:rPr lang="en-AU" sz="1600" b="1" dirty="0">
                <a:solidFill>
                  <a:schemeClr val="tx2"/>
                </a:solidFill>
                <a:cs typeface="Arial" panose="020B0604020202020204" pitchFamily="34" charset="0"/>
              </a:rPr>
              <a:t>6-10%</a:t>
            </a:r>
          </a:p>
        </p:txBody>
      </p:sp>
      <p:sp>
        <p:nvSpPr>
          <p:cNvPr id="74" name="TextBox 73">
            <a:extLst>
              <a:ext uri="{FF2B5EF4-FFF2-40B4-BE49-F238E27FC236}">
                <a16:creationId xmlns:a16="http://schemas.microsoft.com/office/drawing/2014/main" id="{51C1649E-6C38-D8A9-4A48-FB77F0103062}"/>
              </a:ext>
            </a:extLst>
          </p:cNvPr>
          <p:cNvSpPr txBox="1"/>
          <p:nvPr/>
        </p:nvSpPr>
        <p:spPr>
          <a:xfrm>
            <a:off x="11034852" y="3681701"/>
            <a:ext cx="553165" cy="561692"/>
          </a:xfrm>
          <a:prstGeom prst="rect">
            <a:avLst/>
          </a:prstGeom>
        </p:spPr>
        <p:txBody>
          <a:bodyPr vert="horz" wrap="none" lIns="68580" tIns="34290" rIns="68580" bIns="34290" rtlCol="0" anchor="ctr">
            <a:spAutoFit/>
          </a:bodyPr>
          <a:lstStyle/>
          <a:p>
            <a:pPr algn="ctr"/>
            <a:r>
              <a:rPr lang="en-AU" sz="1600" b="1" dirty="0">
                <a:solidFill>
                  <a:schemeClr val="accent2"/>
                </a:solidFill>
                <a:cs typeface="Arial" panose="020B0604020202020204" pitchFamily="34" charset="0"/>
              </a:rPr>
              <a:t>Top </a:t>
            </a:r>
          </a:p>
          <a:p>
            <a:pPr algn="ctr"/>
            <a:r>
              <a:rPr lang="en-AU" sz="1600" b="1" dirty="0">
                <a:solidFill>
                  <a:schemeClr val="accent2"/>
                </a:solidFill>
                <a:cs typeface="Arial" panose="020B0604020202020204" pitchFamily="34" charset="0"/>
              </a:rPr>
              <a:t>5%</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856CA448-8CDE-9708-A5C2-C976EA5B3264}"/>
              </a:ext>
            </a:extLst>
          </p:cNvPr>
          <p:cNvGraphicFramePr/>
          <p:nvPr>
            <p:extLst>
              <p:ext uri="{D42A27DB-BD31-4B8C-83A1-F6EECF244321}">
                <p14:modId xmlns:p14="http://schemas.microsoft.com/office/powerpoint/2010/main" val="3807242965"/>
              </p:ext>
            </p:extLst>
          </p:nvPr>
        </p:nvGraphicFramePr>
        <p:xfrm>
          <a:off x="6002060" y="2584175"/>
          <a:ext cx="5888514" cy="3440453"/>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3D3BC353-9169-3843-DA57-21DA74B6A591}"/>
              </a:ext>
            </a:extLst>
          </p:cNvPr>
          <p:cNvSpPr>
            <a:spLocks noGrp="1"/>
          </p:cNvSpPr>
          <p:nvPr>
            <p:ph type="title"/>
          </p:nvPr>
        </p:nvSpPr>
        <p:spPr/>
        <p:txBody>
          <a:bodyPr/>
          <a:lstStyle/>
          <a:p>
            <a:r>
              <a:rPr lang="en-US" dirty="0"/>
              <a:t>But gambling harm ripples through our communities</a:t>
            </a:r>
          </a:p>
        </p:txBody>
      </p:sp>
      <p:sp>
        <p:nvSpPr>
          <p:cNvPr id="11" name="Text Placeholder 2">
            <a:extLst>
              <a:ext uri="{FF2B5EF4-FFF2-40B4-BE49-F238E27FC236}">
                <a16:creationId xmlns:a16="http://schemas.microsoft.com/office/drawing/2014/main" id="{941D636C-A687-0D1A-EA48-9BB52F537D18}"/>
              </a:ext>
            </a:extLst>
          </p:cNvPr>
          <p:cNvSpPr txBox="1">
            <a:spLocks/>
          </p:cNvSpPr>
          <p:nvPr/>
        </p:nvSpPr>
        <p:spPr>
          <a:xfrm>
            <a:off x="380938" y="1386191"/>
            <a:ext cx="5715062" cy="5069755"/>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sz="1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Clr>
                <a:schemeClr val="accent1"/>
              </a:buClr>
              <a:buFont typeface="Arial" panose="020B0604020202020204" pitchFamily="34" charset="0"/>
              <a:buChar char="•"/>
            </a:pPr>
            <a:r>
              <a:rPr lang="en-US" sz="2000" dirty="0"/>
              <a:t>Gambling causes financial and mental distress</a:t>
            </a:r>
          </a:p>
          <a:p>
            <a:pPr marL="971550" lvl="1" indent="-285750">
              <a:buClr>
                <a:schemeClr val="accent1"/>
              </a:buClr>
              <a:buFont typeface="Avenir Next LT Pro" panose="020B0504020202020204" pitchFamily="34" charset="0"/>
              <a:buChar char="−"/>
            </a:pPr>
            <a:r>
              <a:rPr lang="en-US" sz="2000" dirty="0"/>
              <a:t>In 2022, about 338,000 people suffered acute gambling harm</a:t>
            </a:r>
          </a:p>
          <a:p>
            <a:pPr marL="285750" indent="-285750">
              <a:buClr>
                <a:schemeClr val="accent1"/>
              </a:buClr>
              <a:buFont typeface="Arial" panose="020B0604020202020204" pitchFamily="34" charset="0"/>
              <a:buChar char="•"/>
            </a:pPr>
            <a:r>
              <a:rPr lang="en-US" sz="2000" dirty="0"/>
              <a:t>Family members, friends, and colleagues can also suffer as a result of someone else’s gambling</a:t>
            </a:r>
          </a:p>
          <a:p>
            <a:pPr marL="971550" lvl="1" indent="-285750">
              <a:buClr>
                <a:schemeClr val="accent1"/>
              </a:buClr>
              <a:buFont typeface="Avenir Next LT Pro" panose="020B0504020202020204" pitchFamily="34" charset="0"/>
              <a:buChar char="−"/>
            </a:pPr>
            <a:r>
              <a:rPr lang="en-US" sz="2000" dirty="0"/>
              <a:t>About 700,000 people live with someone experiencing serious gambling harm</a:t>
            </a:r>
          </a:p>
          <a:p>
            <a:pPr marL="971550" lvl="1" indent="-285750">
              <a:buClr>
                <a:schemeClr val="accent1"/>
              </a:buClr>
              <a:buFont typeface="Avenir Next LT Pro" panose="020B0504020202020204" pitchFamily="34" charset="0"/>
              <a:buChar char="−"/>
            </a:pPr>
            <a:r>
              <a:rPr lang="en-US" sz="2000" dirty="0"/>
              <a:t>Gambling is linked to domestic and family violence</a:t>
            </a:r>
          </a:p>
          <a:p>
            <a:pPr marL="285750" indent="-285750">
              <a:buClr>
                <a:schemeClr val="accent1"/>
              </a:buClr>
              <a:buFont typeface="Arial" panose="020B0604020202020204" pitchFamily="34" charset="0"/>
              <a:buChar char="•"/>
            </a:pPr>
            <a:r>
              <a:rPr lang="en-US" sz="2000" dirty="0"/>
              <a:t>The broader community also bears the costs of crime, health care, job losses, and other issues related to gambling</a:t>
            </a:r>
          </a:p>
        </p:txBody>
      </p:sp>
      <p:sp>
        <p:nvSpPr>
          <p:cNvPr id="8" name="TextBox 7">
            <a:extLst>
              <a:ext uri="{FF2B5EF4-FFF2-40B4-BE49-F238E27FC236}">
                <a16:creationId xmlns:a16="http://schemas.microsoft.com/office/drawing/2014/main" id="{DA73FF11-A464-A612-164F-3A34311547B9}"/>
              </a:ext>
            </a:extLst>
          </p:cNvPr>
          <p:cNvSpPr txBox="1"/>
          <p:nvPr/>
        </p:nvSpPr>
        <p:spPr>
          <a:xfrm>
            <a:off x="5922548" y="6117393"/>
            <a:ext cx="6096000" cy="338554"/>
          </a:xfrm>
          <a:prstGeom prst="rect">
            <a:avLst/>
          </a:prstGeom>
          <a:noFill/>
        </p:spPr>
        <p:txBody>
          <a:bodyPr wrap="square">
            <a:spAutoFit/>
          </a:bodyPr>
          <a:lstStyle/>
          <a:p>
            <a:pPr marL="0" indent="0">
              <a:buNone/>
            </a:pPr>
            <a:r>
              <a:rPr lang="en-AU" sz="800" dirty="0"/>
              <a:t>Notes: Controls for neighbourhood fixed effects, area-level covariates and individual covariates.</a:t>
            </a:r>
          </a:p>
          <a:p>
            <a:pPr marL="0" indent="0">
              <a:buNone/>
            </a:pPr>
            <a:r>
              <a:rPr lang="en-AU" sz="800" dirty="0"/>
              <a:t>Source: </a:t>
            </a:r>
            <a:r>
              <a:rPr lang="en-AU" sz="800" dirty="0" err="1"/>
              <a:t>Badji</a:t>
            </a:r>
            <a:r>
              <a:rPr lang="en-AU" sz="800" dirty="0"/>
              <a:t>, Black &amp; Johnston (2023)</a:t>
            </a:r>
          </a:p>
        </p:txBody>
      </p:sp>
      <p:sp>
        <p:nvSpPr>
          <p:cNvPr id="10" name="TextBox 9">
            <a:extLst>
              <a:ext uri="{FF2B5EF4-FFF2-40B4-BE49-F238E27FC236}">
                <a16:creationId xmlns:a16="http://schemas.microsoft.com/office/drawing/2014/main" id="{B2B9278D-12CB-C3AA-1037-00312D1542D9}"/>
              </a:ext>
            </a:extLst>
          </p:cNvPr>
          <p:cNvSpPr txBox="1"/>
          <p:nvPr/>
        </p:nvSpPr>
        <p:spPr>
          <a:xfrm>
            <a:off x="6002060" y="2058733"/>
            <a:ext cx="5715062" cy="461665"/>
          </a:xfrm>
          <a:prstGeom prst="rect">
            <a:avLst/>
          </a:prstGeom>
          <a:noFill/>
        </p:spPr>
        <p:txBody>
          <a:bodyPr wrap="square">
            <a:spAutoFit/>
          </a:bodyPr>
          <a:lstStyle/>
          <a:p>
            <a:r>
              <a:rPr lang="en-AU" sz="1200" dirty="0"/>
              <a:t>Change in probability of outcome for people living within 250m of venue with pokies, relative to people living more than 2km from venue with pokies</a:t>
            </a:r>
          </a:p>
        </p:txBody>
      </p:sp>
      <p:sp>
        <p:nvSpPr>
          <p:cNvPr id="14" name="TextBox 13">
            <a:extLst>
              <a:ext uri="{FF2B5EF4-FFF2-40B4-BE49-F238E27FC236}">
                <a16:creationId xmlns:a16="http://schemas.microsoft.com/office/drawing/2014/main" id="{4282BF3C-4D12-599D-FA0C-328414948CC2}"/>
              </a:ext>
            </a:extLst>
          </p:cNvPr>
          <p:cNvSpPr txBox="1"/>
          <p:nvPr/>
        </p:nvSpPr>
        <p:spPr>
          <a:xfrm>
            <a:off x="6002060" y="1386192"/>
            <a:ext cx="5809002" cy="646331"/>
          </a:xfrm>
          <a:prstGeom prst="rect">
            <a:avLst/>
          </a:prstGeom>
          <a:noFill/>
        </p:spPr>
        <p:txBody>
          <a:bodyPr wrap="square">
            <a:spAutoFit/>
          </a:bodyPr>
          <a:lstStyle/>
          <a:p>
            <a:r>
              <a:rPr lang="en-AU" b="1" dirty="0">
                <a:solidFill>
                  <a:srgbClr val="000000"/>
                </a:solidFill>
              </a:rPr>
              <a:t>More gambling is associated with worse mental and financial health</a:t>
            </a:r>
            <a:endParaRPr lang="en-US" b="1" dirty="0"/>
          </a:p>
        </p:txBody>
      </p:sp>
    </p:spTree>
    <p:extLst>
      <p:ext uri="{BB962C8B-B14F-4D97-AF65-F5344CB8AC3E}">
        <p14:creationId xmlns:p14="http://schemas.microsoft.com/office/powerpoint/2010/main" val="33745074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D9C40-A462-1444-D59C-6EE41B869B19}"/>
              </a:ext>
            </a:extLst>
          </p:cNvPr>
          <p:cNvSpPr>
            <a:spLocks noGrp="1"/>
          </p:cNvSpPr>
          <p:nvPr>
            <p:ph type="title"/>
          </p:nvPr>
        </p:nvSpPr>
        <p:spPr/>
        <p:txBody>
          <a:bodyPr/>
          <a:lstStyle/>
          <a:p>
            <a:r>
              <a:rPr lang="en-US" dirty="0"/>
              <a:t>Our roadmap to prevent gambling harm</a:t>
            </a:r>
          </a:p>
        </p:txBody>
      </p:sp>
      <p:sp>
        <p:nvSpPr>
          <p:cNvPr id="5" name="Pentagon 4">
            <a:extLst>
              <a:ext uri="{FF2B5EF4-FFF2-40B4-BE49-F238E27FC236}">
                <a16:creationId xmlns:a16="http://schemas.microsoft.com/office/drawing/2014/main" id="{8AC165A6-3C3D-324F-DE63-D1A6FCB1769C}"/>
              </a:ext>
            </a:extLst>
          </p:cNvPr>
          <p:cNvSpPr/>
          <p:nvPr/>
        </p:nvSpPr>
        <p:spPr>
          <a:xfrm>
            <a:off x="556855" y="2162462"/>
            <a:ext cx="3388845" cy="1039660"/>
          </a:xfrm>
          <a:prstGeom prst="homePlate">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Reduce exposure</a:t>
            </a:r>
          </a:p>
        </p:txBody>
      </p:sp>
      <p:sp>
        <p:nvSpPr>
          <p:cNvPr id="6" name="Pentagon 5">
            <a:extLst>
              <a:ext uri="{FF2B5EF4-FFF2-40B4-BE49-F238E27FC236}">
                <a16:creationId xmlns:a16="http://schemas.microsoft.com/office/drawing/2014/main" id="{4A2E79C0-6217-57C4-4952-5C2608A4D132}"/>
              </a:ext>
            </a:extLst>
          </p:cNvPr>
          <p:cNvSpPr/>
          <p:nvPr/>
        </p:nvSpPr>
        <p:spPr>
          <a:xfrm>
            <a:off x="556856" y="3625872"/>
            <a:ext cx="5668580" cy="1039660"/>
          </a:xfrm>
          <a:prstGeom prst="homePlate">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Mandatory pre-commitment with max limits </a:t>
            </a:r>
          </a:p>
          <a:p>
            <a:pPr algn="ctr"/>
            <a:r>
              <a:rPr lang="en-US" dirty="0">
                <a:solidFill>
                  <a:schemeClr val="tx1"/>
                </a:solidFill>
              </a:rPr>
              <a:t>for pokies &amp; online betting</a:t>
            </a:r>
          </a:p>
        </p:txBody>
      </p:sp>
      <p:sp>
        <p:nvSpPr>
          <p:cNvPr id="7" name="Pentagon 6">
            <a:extLst>
              <a:ext uri="{FF2B5EF4-FFF2-40B4-BE49-F238E27FC236}">
                <a16:creationId xmlns:a16="http://schemas.microsoft.com/office/drawing/2014/main" id="{E940F658-C49B-CF85-D053-BF9A4915F66D}"/>
              </a:ext>
            </a:extLst>
          </p:cNvPr>
          <p:cNvSpPr/>
          <p:nvPr/>
        </p:nvSpPr>
        <p:spPr>
          <a:xfrm>
            <a:off x="556856" y="5074987"/>
            <a:ext cx="8202831" cy="1039660"/>
          </a:xfrm>
          <a:prstGeom prst="homePlat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Improve gambling support services</a:t>
            </a:r>
          </a:p>
        </p:txBody>
      </p:sp>
      <p:sp>
        <p:nvSpPr>
          <p:cNvPr id="8" name="Content Placeholder 2">
            <a:extLst>
              <a:ext uri="{FF2B5EF4-FFF2-40B4-BE49-F238E27FC236}">
                <a16:creationId xmlns:a16="http://schemas.microsoft.com/office/drawing/2014/main" id="{0726D899-E907-0102-01A9-EB29F0EDDFE6}"/>
              </a:ext>
            </a:extLst>
          </p:cNvPr>
          <p:cNvSpPr txBox="1">
            <a:spLocks/>
          </p:cNvSpPr>
          <p:nvPr/>
        </p:nvSpPr>
        <p:spPr>
          <a:xfrm>
            <a:off x="484416" y="1429401"/>
            <a:ext cx="11398531" cy="306710"/>
          </a:xfrm>
          <a:prstGeom prst="rect">
            <a:avLst/>
          </a:prstGeom>
        </p:spPr>
        <p:txBody>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sz="1800" dirty="0"/>
              <a:t>Time </a:t>
            </a:r>
          </a:p>
        </p:txBody>
      </p:sp>
      <p:cxnSp>
        <p:nvCxnSpPr>
          <p:cNvPr id="10" name="Straight Arrow Connector 9">
            <a:extLst>
              <a:ext uri="{FF2B5EF4-FFF2-40B4-BE49-F238E27FC236}">
                <a16:creationId xmlns:a16="http://schemas.microsoft.com/office/drawing/2014/main" id="{4EB1AC29-8AF4-35DA-0372-5DB8481E2121}"/>
              </a:ext>
            </a:extLst>
          </p:cNvPr>
          <p:cNvCxnSpPr/>
          <p:nvPr/>
        </p:nvCxnSpPr>
        <p:spPr>
          <a:xfrm>
            <a:off x="1277655" y="1607808"/>
            <a:ext cx="839243"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F7E8ED5D-1224-D2A7-FCC0-EFA1468BE086}"/>
              </a:ext>
            </a:extLst>
          </p:cNvPr>
          <p:cNvSpPr txBox="1"/>
          <p:nvPr/>
        </p:nvSpPr>
        <p:spPr>
          <a:xfrm>
            <a:off x="3945700" y="2220627"/>
            <a:ext cx="4300602" cy="923330"/>
          </a:xfrm>
          <a:prstGeom prst="rect">
            <a:avLst/>
          </a:prstGeom>
          <a:noFill/>
        </p:spPr>
        <p:txBody>
          <a:bodyPr wrap="square">
            <a:spAutoFit/>
          </a:bodyPr>
          <a:lstStyle/>
          <a:p>
            <a:pPr marL="285750" indent="-285750">
              <a:buFont typeface="Arial" panose="020B0604020202020204" pitchFamily="34" charset="0"/>
              <a:buChar char="•"/>
            </a:pPr>
            <a:r>
              <a:rPr lang="en-AU" dirty="0"/>
              <a:t>Ban gambling ads and inducements</a:t>
            </a:r>
          </a:p>
          <a:p>
            <a:pPr marL="285750" indent="-285750">
              <a:buFont typeface="Arial" panose="020B0604020202020204" pitchFamily="34" charset="0"/>
              <a:buChar char="•"/>
            </a:pPr>
            <a:r>
              <a:rPr lang="en-AU" dirty="0"/>
              <a:t>Rein in pokies numbers over time</a:t>
            </a:r>
          </a:p>
          <a:p>
            <a:pPr marL="285750" indent="-285750">
              <a:buFont typeface="Arial" panose="020B0604020202020204" pitchFamily="34" charset="0"/>
              <a:buChar char="•"/>
            </a:pPr>
            <a:r>
              <a:rPr lang="en-AU" dirty="0"/>
              <a:t>Warnings on games</a:t>
            </a:r>
            <a:endParaRPr lang="en-US" dirty="0"/>
          </a:p>
        </p:txBody>
      </p:sp>
      <p:sp>
        <p:nvSpPr>
          <p:cNvPr id="17" name="TextBox 16">
            <a:extLst>
              <a:ext uri="{FF2B5EF4-FFF2-40B4-BE49-F238E27FC236}">
                <a16:creationId xmlns:a16="http://schemas.microsoft.com/office/drawing/2014/main" id="{ACAD88BE-8F6B-8AC1-61C9-94318D769051}"/>
              </a:ext>
            </a:extLst>
          </p:cNvPr>
          <p:cNvSpPr txBox="1"/>
          <p:nvPr/>
        </p:nvSpPr>
        <p:spPr>
          <a:xfrm>
            <a:off x="6196879" y="3684037"/>
            <a:ext cx="5995121" cy="923330"/>
          </a:xfrm>
          <a:prstGeom prst="rect">
            <a:avLst/>
          </a:prstGeom>
          <a:noFill/>
        </p:spPr>
        <p:txBody>
          <a:bodyPr wrap="square">
            <a:spAutoFit/>
          </a:bodyPr>
          <a:lstStyle/>
          <a:p>
            <a:pPr marL="285750" indent="-285750">
              <a:buFont typeface="Arial" panose="020B0604020202020204" pitchFamily="34" charset="0"/>
              <a:buChar char="•"/>
            </a:pPr>
            <a:r>
              <a:rPr lang="en-AU" dirty="0"/>
              <a:t>Online gambling pre-commitment system</a:t>
            </a:r>
          </a:p>
          <a:p>
            <a:pPr marL="285750" indent="-285750">
              <a:buFont typeface="Arial" panose="020B0604020202020204" pitchFamily="34" charset="0"/>
              <a:buChar char="•"/>
            </a:pPr>
            <a:r>
              <a:rPr lang="en-AU" dirty="0"/>
              <a:t>State-wide pokies pre-commitment schemes</a:t>
            </a:r>
          </a:p>
          <a:p>
            <a:pPr marL="285750" indent="-285750">
              <a:buFont typeface="Arial" panose="020B0604020202020204" pitchFamily="34" charset="0"/>
              <a:buChar char="•"/>
            </a:pPr>
            <a:r>
              <a:rPr lang="en-AU" dirty="0"/>
              <a:t>Investigate the feasibility of a single universal system</a:t>
            </a:r>
          </a:p>
        </p:txBody>
      </p:sp>
      <p:sp>
        <p:nvSpPr>
          <p:cNvPr id="21" name="TextBox 20">
            <a:extLst>
              <a:ext uri="{FF2B5EF4-FFF2-40B4-BE49-F238E27FC236}">
                <a16:creationId xmlns:a16="http://schemas.microsoft.com/office/drawing/2014/main" id="{F922198C-317F-AB01-7B51-E5168E77D00A}"/>
              </a:ext>
            </a:extLst>
          </p:cNvPr>
          <p:cNvSpPr txBox="1"/>
          <p:nvPr/>
        </p:nvSpPr>
        <p:spPr>
          <a:xfrm>
            <a:off x="8843949" y="5280844"/>
            <a:ext cx="2976636" cy="646331"/>
          </a:xfrm>
          <a:prstGeom prst="rect">
            <a:avLst/>
          </a:prstGeom>
          <a:noFill/>
        </p:spPr>
        <p:txBody>
          <a:bodyPr wrap="square">
            <a:spAutoFit/>
          </a:bodyPr>
          <a:lstStyle/>
          <a:p>
            <a:pPr marL="285750" indent="-285750">
              <a:buFont typeface="Arial" panose="020B0604020202020204" pitchFamily="34" charset="0"/>
              <a:buChar char="•"/>
            </a:pPr>
            <a:r>
              <a:rPr lang="en-AU" dirty="0"/>
              <a:t>Build the evidence base</a:t>
            </a:r>
          </a:p>
          <a:p>
            <a:pPr marL="285750" indent="-285750">
              <a:buFont typeface="Arial" panose="020B0604020202020204" pitchFamily="34" charset="0"/>
              <a:buChar char="•"/>
            </a:pPr>
            <a:r>
              <a:rPr lang="en-AU" dirty="0"/>
              <a:t>Invest in the gaps</a:t>
            </a:r>
            <a:endParaRPr lang="en-US" dirty="0"/>
          </a:p>
        </p:txBody>
      </p:sp>
    </p:spTree>
    <p:extLst>
      <p:ext uri="{BB962C8B-B14F-4D97-AF65-F5344CB8AC3E}">
        <p14:creationId xmlns:p14="http://schemas.microsoft.com/office/powerpoint/2010/main" val="3712294153"/>
      </p:ext>
    </p:extLst>
  </p:cSld>
  <p:clrMapOvr>
    <a:masterClrMapping/>
  </p:clrMapOvr>
</p:sld>
</file>

<file path=ppt/theme/theme1.xml><?xml version="1.0" encoding="utf-8"?>
<a:theme xmlns:a="http://schemas.openxmlformats.org/drawingml/2006/main" name="Office Theme">
  <a:themeElements>
    <a:clrScheme name="2022 Grattan PPT Colour Theme - FINAL">
      <a:dk1>
        <a:srgbClr val="000000"/>
      </a:dk1>
      <a:lt1>
        <a:srgbClr val="FFFFFF"/>
      </a:lt1>
      <a:dk2>
        <a:srgbClr val="D4582A"/>
      </a:dk2>
      <a:lt2>
        <a:srgbClr val="FFF3E6"/>
      </a:lt2>
      <a:accent1>
        <a:srgbClr val="EF7900"/>
      </a:accent1>
      <a:accent2>
        <a:srgbClr val="A1253E"/>
      </a:accent2>
      <a:accent3>
        <a:srgbClr val="611633"/>
      </a:accent3>
      <a:accent4>
        <a:srgbClr val="F5B50C"/>
      </a:accent4>
      <a:accent5>
        <a:srgbClr val="6A99C4"/>
      </a:accent5>
      <a:accent6>
        <a:srgbClr val="4371A1"/>
      </a:accent6>
      <a:hlink>
        <a:srgbClr val="EF7900"/>
      </a:hlink>
      <a:folHlink>
        <a:srgbClr val="D4582A"/>
      </a:folHlink>
    </a:clrScheme>
    <a:fontScheme name="Grattan Web Fonts">
      <a:majorFont>
        <a:latin typeface="DM Serif Display"/>
        <a:ea typeface=""/>
        <a:cs typeface=""/>
      </a:majorFont>
      <a:minorFont>
        <a:latin typeface="Avenir Next LT Pr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ctr">
        <a:normAutofit/>
      </a:bodyPr>
      <a:lstStyle>
        <a:defPPr algn="l">
          <a:defRPr sz="1600" dirty="0">
            <a:solidFill>
              <a:schemeClr val="accent1"/>
            </a:solidFill>
            <a:latin typeface="+mn-lt"/>
          </a:defRPr>
        </a:defPPr>
      </a:lstStyle>
    </a:txDef>
  </a:objectDefaults>
  <a:extraClrSchemeLst/>
  <a:extLst>
    <a:ext uri="{05A4C25C-085E-4340-85A3-A5531E510DB2}">
      <thm15:themeFamily xmlns:thm15="http://schemas.microsoft.com/office/thememl/2012/main" name="Grattan Powerpoint template 2022.pptx" id="{DE0CC206-2A95-4EF1-8370-EE80E3BB4ED0}" vid="{47772308-563B-4492-8CBE-86CC04D7713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2022 Grattan PPT Colour Theme - FINAL">
    <a:dk1>
      <a:srgbClr val="000000"/>
    </a:dk1>
    <a:lt1>
      <a:srgbClr val="FFFFFF"/>
    </a:lt1>
    <a:dk2>
      <a:srgbClr val="D4582A"/>
    </a:dk2>
    <a:lt2>
      <a:srgbClr val="FFF3E6"/>
    </a:lt2>
    <a:accent1>
      <a:srgbClr val="EF7900"/>
    </a:accent1>
    <a:accent2>
      <a:srgbClr val="A1253E"/>
    </a:accent2>
    <a:accent3>
      <a:srgbClr val="611633"/>
    </a:accent3>
    <a:accent4>
      <a:srgbClr val="F5B50C"/>
    </a:accent4>
    <a:accent5>
      <a:srgbClr val="6A99C4"/>
    </a:accent5>
    <a:accent6>
      <a:srgbClr val="4371A1"/>
    </a:accent6>
    <a:hlink>
      <a:srgbClr val="EF7900"/>
    </a:hlink>
    <a:folHlink>
      <a:srgbClr val="D4582A"/>
    </a:folHlink>
  </a:clrScheme>
  <a:fontScheme name="Grattan Web Fonts">
    <a:majorFont>
      <a:latin typeface="DM Serif Display"/>
      <a:ea typeface=""/>
      <a:cs typeface=""/>
    </a:majorFont>
    <a:minorFont>
      <a:latin typeface="Avenir Next LT Pr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Grattan">
    <a:dk1>
      <a:srgbClr val="000000"/>
    </a:dk1>
    <a:lt1>
      <a:srgbClr val="FFFFFF"/>
    </a:lt1>
    <a:dk2>
      <a:srgbClr val="A02226"/>
    </a:dk2>
    <a:lt2>
      <a:srgbClr val="621214"/>
    </a:lt2>
    <a:accent1>
      <a:srgbClr val="D4582A"/>
    </a:accent1>
    <a:accent2>
      <a:srgbClr val="F68B33"/>
    </a:accent2>
    <a:accent3>
      <a:srgbClr val="FFC35A"/>
    </a:accent3>
    <a:accent4>
      <a:srgbClr val="FFE07F"/>
    </a:accent4>
    <a:accent5>
      <a:srgbClr val="F3901D"/>
    </a:accent5>
    <a:accent6>
      <a:srgbClr val="6A737B"/>
    </a:accent6>
    <a:hlink>
      <a:srgbClr val="757575"/>
    </a:hlink>
    <a:folHlink>
      <a:srgbClr val="AEAEAE"/>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Grattan Powerpoint template 2022</Template>
  <TotalTime>35536</TotalTime>
  <Words>1533</Words>
  <Application>Microsoft Macintosh PowerPoint</Application>
  <PresentationFormat>Widescreen</PresentationFormat>
  <Paragraphs>247</Paragraphs>
  <Slides>17</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Avenir Next LT Pro</vt:lpstr>
      <vt:lpstr>Calibri</vt:lpstr>
      <vt:lpstr>DM Serif Display</vt:lpstr>
      <vt:lpstr>Office Theme</vt:lpstr>
      <vt:lpstr>PowerPoint Presentation</vt:lpstr>
      <vt:lpstr>Australia leads the world in gambling losses</vt:lpstr>
      <vt:lpstr>Australians lose $24 billion a year, mostly on pokies and betting</vt:lpstr>
      <vt:lpstr>Pokies are everywhere, particularly in NSW</vt:lpstr>
      <vt:lpstr>In some communities, particularly poorer communities, it’s difficult to find venues without pokies</vt:lpstr>
      <vt:lpstr>Young men have led the rise in betting</vt:lpstr>
      <vt:lpstr>Gambling spending is highly concentrated:  a few bear the brunt of losses</vt:lpstr>
      <vt:lpstr>But gambling harm ripples through our communities</vt:lpstr>
      <vt:lpstr>Our roadmap to prevent gambling harm</vt:lpstr>
      <vt:lpstr>Ban all gambling advertising: a partial ban won’t do enough to reduce exposure</vt:lpstr>
      <vt:lpstr>We also need a ‘seatbelt’ on the most dangerous gambling products</vt:lpstr>
      <vt:lpstr>Different states have different starting points when it comes to rolling out pokies pre-commitment</vt:lpstr>
      <vt:lpstr>Sport, and free-to-air TV, will survive without gambling ads</vt:lpstr>
      <vt:lpstr>Clubs can still serve their communities with less pokies revenue</vt:lpstr>
      <vt:lpstr>Most people will be unaffected by our proposed reforms</vt:lpstr>
      <vt:lpstr>The risk from legal gambling is bigger than the risk from illegal gambling</vt:lpstr>
      <vt:lpstr>Australia has an opportunity for multi-jurisdiction, multi-partisan reform to prevent gambling harm</vt:lpstr>
    </vt:vector>
  </TitlesOfParts>
  <Company>The University of Melbourne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Nick Parkinson</dc:creator>
  <cp:lastModifiedBy>Rachel Barron</cp:lastModifiedBy>
  <cp:revision>1693</cp:revision>
  <dcterms:created xsi:type="dcterms:W3CDTF">2023-05-22T03:55:57Z</dcterms:created>
  <dcterms:modified xsi:type="dcterms:W3CDTF">2024-09-03T06:29:46Z</dcterms:modified>
</cp:coreProperties>
</file>